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4.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5.xml" ContentType="application/vnd.openxmlformats-officedocument.theme+xml"/>
  <Override PartName="/ppt/slideLayouts/slideLayout22.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3"/>
    <p:sldMasterId id="2147483673" r:id="rId4"/>
    <p:sldMasterId id="2147483684" r:id="rId5"/>
    <p:sldMasterId id="2147483691" r:id="rId6"/>
    <p:sldMasterId id="2147483693" r:id="rId7"/>
    <p:sldMasterId id="2147483698" r:id="rId8"/>
  </p:sldMasterIdLst>
  <p:notesMasterIdLst>
    <p:notesMasterId r:id="rId28"/>
  </p:notesMasterIdLst>
  <p:handoutMasterIdLst>
    <p:handoutMasterId r:id="rId29"/>
  </p:handoutMasterIdLst>
  <p:sldIdLst>
    <p:sldId id="257" r:id="rId9"/>
    <p:sldId id="258" r:id="rId10"/>
    <p:sldId id="259" r:id="rId11"/>
    <p:sldId id="260" r:id="rId12"/>
    <p:sldId id="261" r:id="rId13"/>
    <p:sldId id="262" r:id="rId14"/>
    <p:sldId id="263" r:id="rId15"/>
    <p:sldId id="278" r:id="rId16"/>
    <p:sldId id="265" r:id="rId17"/>
    <p:sldId id="266" r:id="rId18"/>
    <p:sldId id="267" r:id="rId19"/>
    <p:sldId id="268" r:id="rId20"/>
    <p:sldId id="269" r:id="rId21"/>
    <p:sldId id="270" r:id="rId22"/>
    <p:sldId id="271" r:id="rId23"/>
    <p:sldId id="272" r:id="rId24"/>
    <p:sldId id="273" r:id="rId25"/>
    <p:sldId id="275" r:id="rId26"/>
    <p:sldId id="277" r:id="rId27"/>
  </p:sldIdLst>
  <p:sldSz cx="9144000" cy="5143500" type="screen16x9"/>
  <p:notesSz cx="6797675" cy="9928225"/>
  <p:defaultTextStyle>
    <a:defPPr>
      <a:defRPr lang="en-GB"/>
    </a:defPPr>
    <a:lvl1pPr algn="l" defTabSz="685800" rtl="0" fontAlgn="base">
      <a:spcBef>
        <a:spcPct val="0"/>
      </a:spcBef>
      <a:spcAft>
        <a:spcPct val="0"/>
      </a:spcAft>
      <a:defRPr sz="1300" kern="1200">
        <a:solidFill>
          <a:schemeClr val="tx1"/>
        </a:solidFill>
        <a:latin typeface="Corbel" panose="020B0503020204020204" pitchFamily="34" charset="0"/>
        <a:ea typeface="MS PGothic" panose="020B0600070205080204" pitchFamily="34" charset="-128"/>
        <a:cs typeface="+mn-cs"/>
      </a:defRPr>
    </a:lvl1pPr>
    <a:lvl2pPr marL="342900" indent="114300" algn="l" defTabSz="685800" rtl="0" fontAlgn="base">
      <a:spcBef>
        <a:spcPct val="0"/>
      </a:spcBef>
      <a:spcAft>
        <a:spcPct val="0"/>
      </a:spcAft>
      <a:defRPr sz="1300" kern="1200">
        <a:solidFill>
          <a:schemeClr val="tx1"/>
        </a:solidFill>
        <a:latin typeface="Corbel" panose="020B0503020204020204" pitchFamily="34" charset="0"/>
        <a:ea typeface="MS PGothic" panose="020B0600070205080204" pitchFamily="34" charset="-128"/>
        <a:cs typeface="+mn-cs"/>
      </a:defRPr>
    </a:lvl2pPr>
    <a:lvl3pPr marL="685800" indent="228600" algn="l" defTabSz="685800" rtl="0" fontAlgn="base">
      <a:spcBef>
        <a:spcPct val="0"/>
      </a:spcBef>
      <a:spcAft>
        <a:spcPct val="0"/>
      </a:spcAft>
      <a:defRPr sz="1300" kern="1200">
        <a:solidFill>
          <a:schemeClr val="tx1"/>
        </a:solidFill>
        <a:latin typeface="Corbel" panose="020B0503020204020204" pitchFamily="34" charset="0"/>
        <a:ea typeface="MS PGothic" panose="020B0600070205080204" pitchFamily="34" charset="-128"/>
        <a:cs typeface="+mn-cs"/>
      </a:defRPr>
    </a:lvl3pPr>
    <a:lvl4pPr marL="1028700" indent="342900" algn="l" defTabSz="685800" rtl="0" fontAlgn="base">
      <a:spcBef>
        <a:spcPct val="0"/>
      </a:spcBef>
      <a:spcAft>
        <a:spcPct val="0"/>
      </a:spcAft>
      <a:defRPr sz="1300" kern="1200">
        <a:solidFill>
          <a:schemeClr val="tx1"/>
        </a:solidFill>
        <a:latin typeface="Corbel" panose="020B0503020204020204" pitchFamily="34" charset="0"/>
        <a:ea typeface="MS PGothic" panose="020B0600070205080204" pitchFamily="34" charset="-128"/>
        <a:cs typeface="+mn-cs"/>
      </a:defRPr>
    </a:lvl4pPr>
    <a:lvl5pPr marL="1371600" indent="457200" algn="l" defTabSz="685800" rtl="0" fontAlgn="base">
      <a:spcBef>
        <a:spcPct val="0"/>
      </a:spcBef>
      <a:spcAft>
        <a:spcPct val="0"/>
      </a:spcAft>
      <a:defRPr sz="1300" kern="1200">
        <a:solidFill>
          <a:schemeClr val="tx1"/>
        </a:solidFill>
        <a:latin typeface="Corbel" panose="020B0503020204020204" pitchFamily="34" charset="0"/>
        <a:ea typeface="MS PGothic" panose="020B0600070205080204" pitchFamily="34" charset="-128"/>
        <a:cs typeface="+mn-cs"/>
      </a:defRPr>
    </a:lvl5pPr>
    <a:lvl6pPr marL="2286000" algn="l" defTabSz="914400" rtl="0" eaLnBrk="1" latinLnBrk="0" hangingPunct="1">
      <a:defRPr sz="1300" kern="1200">
        <a:solidFill>
          <a:schemeClr val="tx1"/>
        </a:solidFill>
        <a:latin typeface="Corbel" panose="020B0503020204020204" pitchFamily="34" charset="0"/>
        <a:ea typeface="MS PGothic" panose="020B0600070205080204" pitchFamily="34" charset="-128"/>
        <a:cs typeface="+mn-cs"/>
      </a:defRPr>
    </a:lvl6pPr>
    <a:lvl7pPr marL="2743200" algn="l" defTabSz="914400" rtl="0" eaLnBrk="1" latinLnBrk="0" hangingPunct="1">
      <a:defRPr sz="1300" kern="1200">
        <a:solidFill>
          <a:schemeClr val="tx1"/>
        </a:solidFill>
        <a:latin typeface="Corbel" panose="020B0503020204020204" pitchFamily="34" charset="0"/>
        <a:ea typeface="MS PGothic" panose="020B0600070205080204" pitchFamily="34" charset="-128"/>
        <a:cs typeface="+mn-cs"/>
      </a:defRPr>
    </a:lvl7pPr>
    <a:lvl8pPr marL="3200400" algn="l" defTabSz="914400" rtl="0" eaLnBrk="1" latinLnBrk="0" hangingPunct="1">
      <a:defRPr sz="1300" kern="1200">
        <a:solidFill>
          <a:schemeClr val="tx1"/>
        </a:solidFill>
        <a:latin typeface="Corbel" panose="020B0503020204020204" pitchFamily="34" charset="0"/>
        <a:ea typeface="MS PGothic" panose="020B0600070205080204" pitchFamily="34" charset="-128"/>
        <a:cs typeface="+mn-cs"/>
      </a:defRPr>
    </a:lvl8pPr>
    <a:lvl9pPr marL="3657600" algn="l" defTabSz="914400" rtl="0" eaLnBrk="1" latinLnBrk="0" hangingPunct="1">
      <a:defRPr sz="1300" kern="1200">
        <a:solidFill>
          <a:schemeClr val="tx1"/>
        </a:solidFill>
        <a:latin typeface="Corbel" panose="020B0503020204020204" pitchFamily="34" charset="0"/>
        <a:ea typeface="MS PGothic" panose="020B0600070205080204" pitchFamily="34" charset="-128"/>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71A8B"/>
    <a:srgbClr val="FFFFFF"/>
    <a:srgbClr val="000000"/>
    <a:srgbClr val="2C3841"/>
    <a:srgbClr val="458557"/>
    <a:srgbClr val="9BA7B0"/>
    <a:srgbClr val="B9C9D5"/>
    <a:srgbClr val="CADC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98" d="100"/>
          <a:sy n="98" d="100"/>
        </p:scale>
        <p:origin x="558" y="96"/>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6.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 Type="http://schemas.openxmlformats.org/officeDocument/2006/relationships/slideMaster" Target="slideMasters/slideMaster1.xml"/><Relationship Id="rId21" Type="http://schemas.openxmlformats.org/officeDocument/2006/relationships/slide" Target="slides/slide13.xml"/><Relationship Id="rId7" Type="http://schemas.openxmlformats.org/officeDocument/2006/relationships/slideMaster" Target="slideMasters/slideMaster5.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4.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theme" Target="theme/theme1.xml"/><Relationship Id="rId5" Type="http://schemas.openxmlformats.org/officeDocument/2006/relationships/slideMaster" Target="slideMasters/slideMaster3.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notesMaster" Target="notesMasters/notesMaster1.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viewProps" Target="viewProps.xml"/><Relationship Id="rId4" Type="http://schemas.openxmlformats.org/officeDocument/2006/relationships/slideMaster" Target="slideMasters/slideMaster2.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6" name="Straight Connector 5"/>
          <p:cNvCxnSpPr>
            <a:cxnSpLocks/>
          </p:cNvCxnSpPr>
          <p:nvPr/>
        </p:nvCxnSpPr>
        <p:spPr>
          <a:xfrm>
            <a:off x="347663" y="898525"/>
            <a:ext cx="6065837" cy="0"/>
          </a:xfrm>
          <a:prstGeom prst="line">
            <a:avLst/>
          </a:prstGeom>
          <a:ln w="6350">
            <a:solidFill>
              <a:srgbClr val="2C3841"/>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a:cxnSpLocks/>
          </p:cNvCxnSpPr>
          <p:nvPr/>
        </p:nvCxnSpPr>
        <p:spPr>
          <a:xfrm>
            <a:off x="93663" y="10936288"/>
            <a:ext cx="6423025" cy="0"/>
          </a:xfrm>
          <a:prstGeom prst="line">
            <a:avLst/>
          </a:prstGeom>
          <a:ln w="6350">
            <a:solidFill>
              <a:srgbClr val="2C3841"/>
            </a:solidFill>
          </a:ln>
          <a:effectLst/>
        </p:spPr>
        <p:style>
          <a:lnRef idx="2">
            <a:schemeClr val="accent1"/>
          </a:lnRef>
          <a:fillRef idx="0">
            <a:schemeClr val="accent1"/>
          </a:fillRef>
          <a:effectRef idx="1">
            <a:schemeClr val="accent1"/>
          </a:effectRef>
          <a:fontRef idx="minor">
            <a:schemeClr val="tx1"/>
          </a:fontRef>
        </p:style>
      </p:cxnSp>
      <p:pic>
        <p:nvPicPr>
          <p:cNvPr id="19460" name="Picture 14" descr="2013_Jisc_Logo_RGB300(19.5mm).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7663" y="274638"/>
            <a:ext cx="673100"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6" name="Straight Connector 15"/>
          <p:cNvCxnSpPr>
            <a:cxnSpLocks/>
          </p:cNvCxnSpPr>
          <p:nvPr/>
        </p:nvCxnSpPr>
        <p:spPr>
          <a:xfrm>
            <a:off x="347663" y="9459913"/>
            <a:ext cx="6065837" cy="0"/>
          </a:xfrm>
          <a:prstGeom prst="line">
            <a:avLst/>
          </a:prstGeom>
          <a:ln w="6350">
            <a:solidFill>
              <a:srgbClr val="2C3841"/>
            </a:solidFill>
          </a:ln>
          <a:effectLst/>
        </p:spPr>
        <p:style>
          <a:lnRef idx="2">
            <a:schemeClr val="accent1"/>
          </a:lnRef>
          <a:fillRef idx="0">
            <a:schemeClr val="accent1"/>
          </a:fillRef>
          <a:effectRef idx="1">
            <a:schemeClr val="accent1"/>
          </a:effectRef>
          <a:fontRef idx="minor">
            <a:schemeClr val="tx1"/>
          </a:fontRef>
        </p:style>
      </p:cxnSp>
      <p:sp>
        <p:nvSpPr>
          <p:cNvPr id="2" name="Header Placeholder 1"/>
          <p:cNvSpPr>
            <a:spLocks noGrp="1"/>
          </p:cNvSpPr>
          <p:nvPr>
            <p:ph type="hdr" sz="quarter"/>
          </p:nvPr>
        </p:nvSpPr>
        <p:spPr>
          <a:xfrm>
            <a:off x="3292475" y="273050"/>
            <a:ext cx="3121025" cy="498475"/>
          </a:xfrm>
          <a:prstGeom prst="rect">
            <a:avLst/>
          </a:prstGeom>
        </p:spPr>
        <p:txBody>
          <a:bodyPr vert="horz" lIns="0" tIns="0" rIns="0" bIns="0" rtlCol="0" anchor="t" anchorCtr="0"/>
          <a:lstStyle>
            <a:lvl1pPr algn="r" eaLnBrk="1" fontAlgn="auto" hangingPunct="1">
              <a:spcBef>
                <a:spcPts val="0"/>
              </a:spcBef>
              <a:spcAft>
                <a:spcPts val="0"/>
              </a:spcAft>
              <a:defRPr sz="1000">
                <a:latin typeface="+mn-lt"/>
                <a:ea typeface="+mn-ea"/>
              </a:defRPr>
            </a:lvl1pPr>
          </a:lstStyle>
          <a:p>
            <a:pPr>
              <a:defRPr/>
            </a:pPr>
            <a:r>
              <a:rPr lang="en-GB"/>
              <a:t>Title of presentation (Insert &gt; Header &amp; Footer &gt; Notes and Handouts &gt; Header &gt; Apply to all)</a:t>
            </a:r>
          </a:p>
        </p:txBody>
      </p:sp>
      <p:cxnSp>
        <p:nvCxnSpPr>
          <p:cNvPr id="8" name="Straight Connector 7"/>
          <p:cNvCxnSpPr>
            <a:cxnSpLocks/>
          </p:cNvCxnSpPr>
          <p:nvPr/>
        </p:nvCxnSpPr>
        <p:spPr>
          <a:xfrm>
            <a:off x="347663" y="273050"/>
            <a:ext cx="6065837" cy="0"/>
          </a:xfrm>
          <a:prstGeom prst="line">
            <a:avLst/>
          </a:prstGeom>
          <a:ln w="6350">
            <a:solidFill>
              <a:srgbClr val="2C3841"/>
            </a:solidFill>
          </a:ln>
          <a:effectLst/>
        </p:spPr>
        <p:style>
          <a:lnRef idx="2">
            <a:schemeClr val="accent1"/>
          </a:lnRef>
          <a:fillRef idx="0">
            <a:schemeClr val="accent1"/>
          </a:fillRef>
          <a:effectRef idx="1">
            <a:schemeClr val="accent1"/>
          </a:effectRef>
          <a:fontRef idx="minor">
            <a:schemeClr val="tx1"/>
          </a:fontRef>
        </p:style>
      </p:cxnSp>
      <p:sp>
        <p:nvSpPr>
          <p:cNvPr id="10" name="Slide Number Placeholder 9"/>
          <p:cNvSpPr>
            <a:spLocks noGrp="1"/>
          </p:cNvSpPr>
          <p:nvPr>
            <p:ph type="sldNum" sz="quarter" idx="3"/>
          </p:nvPr>
        </p:nvSpPr>
        <p:spPr>
          <a:xfrm>
            <a:off x="3467100" y="9720263"/>
            <a:ext cx="2946400" cy="150812"/>
          </a:xfrm>
          <a:prstGeom prst="rect">
            <a:avLst/>
          </a:prstGeom>
        </p:spPr>
        <p:txBody>
          <a:bodyPr vert="horz" wrap="square" lIns="0" tIns="0" rIns="0" bIns="0" numCol="1" anchor="b" anchorCtr="0" compatLnSpc="1">
            <a:prstTxWarp prst="textNoShape">
              <a:avLst/>
            </a:prstTxWarp>
            <a:noAutofit/>
          </a:bodyPr>
          <a:lstStyle>
            <a:lvl1pPr algn="r">
              <a:defRPr sz="900"/>
            </a:lvl1pPr>
          </a:lstStyle>
          <a:p>
            <a:fld id="{E87282A7-A5D8-4805-BD9F-654D0B616D97}" type="slidenum">
              <a:rPr lang="en-GB" altLang="en-US"/>
              <a:pPr/>
              <a:t>‹#›</a:t>
            </a:fld>
            <a:endParaRPr lang="en-GB" altLang="en-US"/>
          </a:p>
        </p:txBody>
      </p:sp>
      <p:sp>
        <p:nvSpPr>
          <p:cNvPr id="11" name="Date Placeholder 10"/>
          <p:cNvSpPr>
            <a:spLocks noGrp="1"/>
          </p:cNvSpPr>
          <p:nvPr>
            <p:ph type="dt" sz="quarter" idx="1"/>
          </p:nvPr>
        </p:nvSpPr>
        <p:spPr>
          <a:xfrm>
            <a:off x="346075" y="9720263"/>
            <a:ext cx="2946400" cy="138112"/>
          </a:xfrm>
          <a:prstGeom prst="rect">
            <a:avLst/>
          </a:prstGeom>
          <a:ln>
            <a:noFill/>
          </a:ln>
        </p:spPr>
        <p:txBody>
          <a:bodyPr vert="horz" wrap="square" lIns="0" tIns="0" rIns="0" bIns="0" numCol="1" anchor="t" anchorCtr="0" compatLnSpc="1">
            <a:prstTxWarp prst="textNoShape">
              <a:avLst/>
            </a:prstTxWarp>
            <a:spAutoFit/>
          </a:bodyPr>
          <a:lstStyle>
            <a:lvl1pPr>
              <a:defRPr sz="900"/>
            </a:lvl1pPr>
          </a:lstStyle>
          <a:p>
            <a:fld id="{B3499C33-0543-43CF-8960-C9EC3E0F105B}" type="datetime1">
              <a:rPr lang="en-GB" altLang="en-US"/>
              <a:pPr/>
              <a:t>29/06/2018</a:t>
            </a:fld>
            <a:endParaRPr lang="en-GB" altLang="en-US"/>
          </a:p>
        </p:txBody>
      </p:sp>
    </p:spTree>
    <p:extLst>
      <p:ext uri="{BB962C8B-B14F-4D97-AF65-F5344CB8AC3E}">
        <p14:creationId xmlns:p14="http://schemas.microsoft.com/office/powerpoint/2010/main" val="3673456954"/>
      </p:ext>
    </p:extLst>
  </p:cSld>
  <p:clrMap bg1="lt1" tx1="dk1" bg2="lt2" tx2="dk2" accent1="accent1" accent2="accent2" accent3="accent3" accent4="accent4" accent5="accent5" accent6="accent6" hlink="hlink" folHlink="folHlink"/>
  <p:hf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Date Placeholder 2"/>
          <p:cNvSpPr>
            <a:spLocks noGrp="1"/>
          </p:cNvSpPr>
          <p:nvPr>
            <p:ph type="dt" idx="1"/>
          </p:nvPr>
        </p:nvSpPr>
        <p:spPr>
          <a:xfrm>
            <a:off x="347663" y="9750425"/>
            <a:ext cx="2944812" cy="149225"/>
          </a:xfrm>
          <a:prstGeom prst="rect">
            <a:avLst/>
          </a:prstGeom>
        </p:spPr>
        <p:txBody>
          <a:bodyPr vert="horz" wrap="square" lIns="0" tIns="0" rIns="0" bIns="0" numCol="1" anchor="t" anchorCtr="0" compatLnSpc="1">
            <a:prstTxWarp prst="textNoShape">
              <a:avLst/>
            </a:prstTxWarp>
            <a:noAutofit/>
          </a:bodyPr>
          <a:lstStyle>
            <a:lvl1pPr>
              <a:defRPr sz="900"/>
            </a:lvl1pPr>
          </a:lstStyle>
          <a:p>
            <a:fld id="{E4D7DDC4-86BA-40F2-AC10-4C05A54DE705}" type="datetime1">
              <a:rPr lang="en-GB" altLang="en-US"/>
              <a:pPr/>
              <a:t>29/06/2018</a:t>
            </a:fld>
            <a:endParaRPr lang="en-GB" altLang="en-US"/>
          </a:p>
        </p:txBody>
      </p:sp>
      <p:sp>
        <p:nvSpPr>
          <p:cNvPr id="4" name="Slide Image Placeholder 3"/>
          <p:cNvSpPr>
            <a:spLocks noGrp="1" noRot="1" noChangeAspect="1"/>
          </p:cNvSpPr>
          <p:nvPr>
            <p:ph type="sldImg" idx="2"/>
          </p:nvPr>
        </p:nvSpPr>
        <p:spPr>
          <a:xfrm>
            <a:off x="792163" y="665163"/>
            <a:ext cx="5213350" cy="29337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347663" y="3811588"/>
            <a:ext cx="6065837" cy="4875212"/>
          </a:xfrm>
          <a:prstGeom prst="rect">
            <a:avLst/>
          </a:prstGeom>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7" name="Slide Number Placeholder 6"/>
          <p:cNvSpPr>
            <a:spLocks noGrp="1"/>
          </p:cNvSpPr>
          <p:nvPr>
            <p:ph type="sldNum" sz="quarter" idx="5"/>
          </p:nvPr>
        </p:nvSpPr>
        <p:spPr>
          <a:xfrm>
            <a:off x="3467100" y="9748838"/>
            <a:ext cx="2946400" cy="149225"/>
          </a:xfrm>
          <a:prstGeom prst="rect">
            <a:avLst/>
          </a:prstGeom>
        </p:spPr>
        <p:txBody>
          <a:bodyPr vert="horz" wrap="square" lIns="0" tIns="0" rIns="0" bIns="0" numCol="1" anchor="t" anchorCtr="0" compatLnSpc="1">
            <a:prstTxWarp prst="textNoShape">
              <a:avLst/>
            </a:prstTxWarp>
            <a:noAutofit/>
          </a:bodyPr>
          <a:lstStyle>
            <a:lvl1pPr algn="r">
              <a:defRPr sz="900"/>
            </a:lvl1pPr>
          </a:lstStyle>
          <a:p>
            <a:fld id="{7F266A79-8AE5-489E-9B7A-5A872522EEAE}" type="slidenum">
              <a:rPr lang="en-GB" altLang="en-US"/>
              <a:pPr/>
              <a:t>‹#›</a:t>
            </a:fld>
            <a:endParaRPr lang="en-GB" altLang="en-US"/>
          </a:p>
        </p:txBody>
      </p:sp>
      <p:sp>
        <p:nvSpPr>
          <p:cNvPr id="13" name="Header Placeholder 12"/>
          <p:cNvSpPr>
            <a:spLocks noGrp="1"/>
          </p:cNvSpPr>
          <p:nvPr>
            <p:ph type="hdr" sz="quarter"/>
          </p:nvPr>
        </p:nvSpPr>
        <p:spPr>
          <a:xfrm>
            <a:off x="3467100" y="0"/>
            <a:ext cx="2946400" cy="498475"/>
          </a:xfrm>
          <a:prstGeom prst="rect">
            <a:avLst/>
          </a:prstGeom>
        </p:spPr>
        <p:txBody>
          <a:bodyPr vert="horz" lIns="0" tIns="0" rIns="0" bIns="0" rtlCol="0"/>
          <a:lstStyle>
            <a:lvl1pPr algn="r" eaLnBrk="1" fontAlgn="auto" hangingPunct="1">
              <a:spcBef>
                <a:spcPts val="0"/>
              </a:spcBef>
              <a:spcAft>
                <a:spcPts val="0"/>
              </a:spcAft>
              <a:defRPr sz="1000">
                <a:latin typeface="+mn-lt"/>
                <a:ea typeface="+mn-ea"/>
              </a:defRPr>
            </a:lvl1pPr>
          </a:lstStyle>
          <a:p>
            <a:pPr>
              <a:defRPr/>
            </a:pPr>
            <a:r>
              <a:rPr lang="en-GB"/>
              <a:t>Title of presentation (Insert &gt; Header &amp; Footer &gt; Notes and Handouts &gt; Header &gt; Apply to all)</a:t>
            </a:r>
          </a:p>
        </p:txBody>
      </p:sp>
      <p:cxnSp>
        <p:nvCxnSpPr>
          <p:cNvPr id="11" name="Straight Connector 10"/>
          <p:cNvCxnSpPr>
            <a:cxnSpLocks/>
          </p:cNvCxnSpPr>
          <p:nvPr/>
        </p:nvCxnSpPr>
        <p:spPr>
          <a:xfrm>
            <a:off x="347663" y="9750425"/>
            <a:ext cx="6065837" cy="0"/>
          </a:xfrm>
          <a:prstGeom prst="line">
            <a:avLst/>
          </a:prstGeom>
          <a:ln w="6350">
            <a:solidFill>
              <a:srgbClr val="2C384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02004823"/>
      </p:ext>
    </p:extLst>
  </p:cSld>
  <p:clrMap bg1="lt1" tx1="dk1" bg2="lt2" tx2="dk2" accent1="accent1" accent2="accent2" accent3="accent3" accent4="accent4" accent5="accent5" accent6="accent6" hlink="hlink" folHlink="folHlink"/>
  <p:hf ftr="0"/>
  <p:notesStyle>
    <a:lvl1pPr marL="107950" indent="-107950" algn="l" defTabSz="685800" rtl="0" eaLnBrk="0" fontAlgn="base" hangingPunct="0">
      <a:lnSpc>
        <a:spcPct val="90000"/>
      </a:lnSpc>
      <a:spcBef>
        <a:spcPts val="450"/>
      </a:spcBef>
      <a:spcAft>
        <a:spcPct val="0"/>
      </a:spcAft>
      <a:buClr>
        <a:schemeClr val="accent1"/>
      </a:buClr>
      <a:buSzPct val="120000"/>
      <a:buFont typeface="Corbel" panose="020B0503020204020204" pitchFamily="34" charset="0"/>
      <a:buChar char="»"/>
      <a:defRPr sz="900" kern="1200">
        <a:solidFill>
          <a:schemeClr val="tx1"/>
        </a:solidFill>
        <a:latin typeface="+mn-lt"/>
        <a:ea typeface="MS PGothic" panose="020B0600070205080204" pitchFamily="34" charset="-128"/>
        <a:cs typeface="+mn-cs"/>
      </a:defRPr>
    </a:lvl1pPr>
    <a:lvl2pPr marL="215900" indent="-107950" algn="l" defTabSz="685800" rtl="0" eaLnBrk="0" fontAlgn="base" hangingPunct="0">
      <a:lnSpc>
        <a:spcPct val="90000"/>
      </a:lnSpc>
      <a:spcBef>
        <a:spcPts val="450"/>
      </a:spcBef>
      <a:spcAft>
        <a:spcPct val="0"/>
      </a:spcAft>
      <a:buClr>
        <a:schemeClr val="accent1"/>
      </a:buClr>
      <a:buSzPct val="120000"/>
      <a:buFont typeface="Corbel" panose="020B0503020204020204" pitchFamily="34" charset="0"/>
      <a:buChar char="›"/>
      <a:defRPr sz="900" kern="1200">
        <a:solidFill>
          <a:schemeClr val="tx1"/>
        </a:solidFill>
        <a:latin typeface="+mn-lt"/>
        <a:ea typeface="MS PGothic" panose="020B0600070205080204" pitchFamily="34" charset="-128"/>
        <a:cs typeface="+mn-cs"/>
      </a:defRPr>
    </a:lvl2pPr>
    <a:lvl3pPr marL="323850" indent="-107950" algn="l" defTabSz="685800" rtl="0" eaLnBrk="0" fontAlgn="base" hangingPunct="0">
      <a:lnSpc>
        <a:spcPct val="90000"/>
      </a:lnSpc>
      <a:spcBef>
        <a:spcPts val="450"/>
      </a:spcBef>
      <a:spcAft>
        <a:spcPct val="0"/>
      </a:spcAft>
      <a:buClr>
        <a:schemeClr val="accent1"/>
      </a:buClr>
      <a:buSzPct val="120000"/>
      <a:buFont typeface="Corbel" panose="020B0503020204020204" pitchFamily="34" charset="0"/>
      <a:buChar char="–"/>
      <a:defRPr sz="900" kern="1200">
        <a:solidFill>
          <a:schemeClr val="tx1"/>
        </a:solidFill>
        <a:latin typeface="+mn-lt"/>
        <a:ea typeface="MS PGothic" panose="020B0600070205080204" pitchFamily="34" charset="-128"/>
        <a:cs typeface="+mn-cs"/>
      </a:defRPr>
    </a:lvl3pPr>
    <a:lvl4pPr marL="431800" indent="-107950" algn="l" defTabSz="685800" rtl="0" eaLnBrk="0" fontAlgn="base" hangingPunct="0">
      <a:lnSpc>
        <a:spcPct val="90000"/>
      </a:lnSpc>
      <a:spcBef>
        <a:spcPct val="30000"/>
      </a:spcBef>
      <a:spcAft>
        <a:spcPct val="0"/>
      </a:spcAft>
      <a:buClr>
        <a:schemeClr val="accent1"/>
      </a:buClr>
      <a:buSzPct val="120000"/>
      <a:buFont typeface="Corbel" panose="020B0503020204020204" pitchFamily="34" charset="0"/>
      <a:buChar char="–"/>
      <a:defRPr sz="900" kern="1200">
        <a:solidFill>
          <a:schemeClr val="tx1"/>
        </a:solidFill>
        <a:latin typeface="+mn-lt"/>
        <a:ea typeface="MS PGothic" panose="020B0600070205080204" pitchFamily="34" charset="-128"/>
        <a:cs typeface="+mn-cs"/>
      </a:defRPr>
    </a:lvl4pPr>
    <a:lvl5pPr marL="539750" indent="-107950" algn="l" defTabSz="685800" rtl="0" eaLnBrk="0" fontAlgn="base" hangingPunct="0">
      <a:lnSpc>
        <a:spcPct val="90000"/>
      </a:lnSpc>
      <a:spcBef>
        <a:spcPct val="30000"/>
      </a:spcBef>
      <a:spcAft>
        <a:spcPct val="0"/>
      </a:spcAft>
      <a:buClr>
        <a:schemeClr val="accent1"/>
      </a:buClr>
      <a:buSzPct val="120000"/>
      <a:buFont typeface="Corbel" panose="020B0503020204020204" pitchFamily="34" charset="0"/>
      <a:buChar char="–"/>
      <a:defRPr sz="900" kern="1200">
        <a:solidFill>
          <a:schemeClr val="tx1"/>
        </a:solidFill>
        <a:latin typeface="+mn-lt"/>
        <a:ea typeface="MS PGothic" panose="020B0600070205080204" pitchFamily="34" charset="-128"/>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xmlns="" id="{40C44FC4-07C1-4D86-9765-060F03EC555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a:extLst>
              <a:ext uri="{FF2B5EF4-FFF2-40B4-BE49-F238E27FC236}">
                <a16:creationId xmlns:a16="http://schemas.microsoft.com/office/drawing/2014/main" xmlns="" id="{C554BE9F-77A9-41CB-A5A5-1FD41636839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sz="1200" kern="1200" dirty="0">
                <a:solidFill>
                  <a:schemeClr val="tx1"/>
                </a:solidFill>
                <a:effectLst/>
                <a:latin typeface="+mn-lt"/>
                <a:ea typeface="+mn-ea"/>
                <a:cs typeface="+mn-cs"/>
              </a:rPr>
              <a:t>A brief introduction to the systems and their functions.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Monitor Local is a system to help institutions track their research outputs – the publication details, stages of the publication process; a compliance checker, clearly showing whether a particular output has met the required funder criteria; and most importantly, a system to manage the costs of article processing charges and all other costs associated with open access publishing.  (Including budgets, grants and invoices.)</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One of the most significant benefits to users – is ability to produce pre-set reports on their APC spend, in the standardised formats require for submissions to funding bodies and now also to </a:t>
            </a:r>
            <a:r>
              <a:rPr lang="en-GB" sz="1200" kern="1200" dirty="0" err="1">
                <a:solidFill>
                  <a:schemeClr val="tx1"/>
                </a:solidFill>
                <a:effectLst/>
                <a:latin typeface="+mn-lt"/>
                <a:ea typeface="+mn-ea"/>
                <a:cs typeface="+mn-cs"/>
              </a:rPr>
              <a:t>Jisc</a:t>
            </a:r>
            <a:r>
              <a:rPr lang="en-GB" sz="1200" kern="1200" dirty="0">
                <a:solidFill>
                  <a:schemeClr val="tx1"/>
                </a:solidFill>
                <a:effectLst/>
                <a:latin typeface="+mn-lt"/>
                <a:ea typeface="+mn-ea"/>
                <a:cs typeface="+mn-cs"/>
              </a:rPr>
              <a:t> Collections.</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Monitor UK is a separate, but linked, system, which pulls together APC data from Monitor Local providing a national picture of APC spending against publishers, funders and individual institutions.  It is completely optional for institutions to share their data with Monitor UK.  Both of the Monitor systems are part of </a:t>
            </a:r>
            <a:r>
              <a:rPr lang="en-GB" sz="1200" kern="1200" dirty="0" err="1">
                <a:solidFill>
                  <a:schemeClr val="tx1"/>
                </a:solidFill>
                <a:effectLst/>
                <a:latin typeface="+mn-lt"/>
                <a:ea typeface="+mn-ea"/>
                <a:cs typeface="+mn-cs"/>
              </a:rPr>
              <a:t>Jisc’s</a:t>
            </a:r>
            <a:r>
              <a:rPr lang="en-GB" sz="1200" kern="1200" dirty="0">
                <a:solidFill>
                  <a:schemeClr val="tx1"/>
                </a:solidFill>
                <a:effectLst/>
                <a:latin typeface="+mn-lt"/>
                <a:ea typeface="+mn-ea"/>
                <a:cs typeface="+mn-cs"/>
              </a:rPr>
              <a:t> OA services, which are part of our core offering to all members, so no extra cost is incurred to make use of these. </a:t>
            </a:r>
            <a:endParaRPr lang="en-US" altLang="en-US" dirty="0"/>
          </a:p>
        </p:txBody>
      </p:sp>
      <p:sp>
        <p:nvSpPr>
          <p:cNvPr id="22532" name="Date Placeholder 3">
            <a:extLst>
              <a:ext uri="{FF2B5EF4-FFF2-40B4-BE49-F238E27FC236}">
                <a16:creationId xmlns:a16="http://schemas.microsoft.com/office/drawing/2014/main" xmlns="" id="{7FFEAD55-10D3-4C82-8ABA-885A8E61AB93}"/>
              </a:ext>
            </a:extLst>
          </p:cNvPr>
          <p:cNvSpPr>
            <a:spLocks noGrp="1" noChangeArrowheads="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685800" rtl="0" eaLnBrk="1" fontAlgn="base" latinLnBrk="0" hangingPunct="1">
              <a:lnSpc>
                <a:spcPct val="100000"/>
              </a:lnSpc>
              <a:spcBef>
                <a:spcPct val="0"/>
              </a:spcBef>
              <a:spcAft>
                <a:spcPct val="0"/>
              </a:spcAft>
              <a:buClrTx/>
              <a:buSzTx/>
              <a:buFontTx/>
              <a:buNone/>
              <a:tabLst/>
              <a:defRPr/>
            </a:pPr>
            <a:fld id="{E6440C92-15A5-48BC-96D0-B026FC85915B}" type="datetime1">
              <a:rPr kumimoji="0" lang="en-GB" altLang="en-US" sz="900" b="0" i="0" u="none" strike="noStrike" kern="1200" cap="none" spc="0" normalizeH="0" baseline="0" noProof="0" smtClean="0">
                <a:ln>
                  <a:noFill/>
                </a:ln>
                <a:solidFill>
                  <a:srgbClr val="2C3841"/>
                </a:solidFill>
                <a:effectLst/>
                <a:uLnTx/>
                <a:uFillTx/>
                <a:latin typeface="Corbel" panose="020B0503020204020204" pitchFamily="34" charset="0"/>
                <a:ea typeface="MS PGothic" panose="020B0600070205080204" pitchFamily="34" charset="-128"/>
                <a:cs typeface="+mn-cs"/>
              </a:rPr>
              <a:pPr marL="0" marR="0" lvl="0" indent="0" algn="l" defTabSz="685800" rtl="0" eaLnBrk="1" fontAlgn="base" latinLnBrk="0" hangingPunct="1">
                <a:lnSpc>
                  <a:spcPct val="100000"/>
                </a:lnSpc>
                <a:spcBef>
                  <a:spcPct val="0"/>
                </a:spcBef>
                <a:spcAft>
                  <a:spcPct val="0"/>
                </a:spcAft>
                <a:buClrTx/>
                <a:buSzTx/>
                <a:buFontTx/>
                <a:buNone/>
                <a:tabLst/>
                <a:defRPr/>
              </a:pPr>
              <a:t>29/06/2018</a:t>
            </a:fld>
            <a:endParaRPr kumimoji="0" lang="en-GB" altLang="en-US" sz="900" b="0" i="0" u="none" strike="noStrike" kern="1200" cap="none" spc="0" normalizeH="0" baseline="0" noProof="0">
              <a:ln>
                <a:noFill/>
              </a:ln>
              <a:solidFill>
                <a:srgbClr val="2C3841"/>
              </a:solidFill>
              <a:effectLst/>
              <a:uLnTx/>
              <a:uFillTx/>
              <a:latin typeface="Corbel" panose="020B0503020204020204" pitchFamily="34" charset="0"/>
              <a:ea typeface="MS PGothic" panose="020B0600070205080204" pitchFamily="34" charset="-128"/>
              <a:cs typeface="+mn-cs"/>
            </a:endParaRPr>
          </a:p>
        </p:txBody>
      </p:sp>
      <p:sp>
        <p:nvSpPr>
          <p:cNvPr id="22533" name="Slide Number Placeholder 4">
            <a:extLst>
              <a:ext uri="{FF2B5EF4-FFF2-40B4-BE49-F238E27FC236}">
                <a16:creationId xmlns:a16="http://schemas.microsoft.com/office/drawing/2014/main" xmlns="" id="{84973900-0607-4F7E-B66E-C8935342D45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r" defTabSz="685800" rtl="0" eaLnBrk="1" fontAlgn="base" latinLnBrk="0" hangingPunct="1">
              <a:lnSpc>
                <a:spcPct val="100000"/>
              </a:lnSpc>
              <a:spcBef>
                <a:spcPct val="0"/>
              </a:spcBef>
              <a:spcAft>
                <a:spcPct val="0"/>
              </a:spcAft>
              <a:buClrTx/>
              <a:buSzTx/>
              <a:buFontTx/>
              <a:buNone/>
              <a:tabLst/>
              <a:defRPr/>
            </a:pPr>
            <a:fld id="{F032CBF4-4042-494D-8BCA-39546919AC63}" type="slidenum">
              <a:rPr kumimoji="0" lang="en-GB" altLang="en-US" sz="900" b="0" i="0" u="none" strike="noStrike" kern="1200" cap="none" spc="0" normalizeH="0" baseline="0" noProof="0" smtClean="0">
                <a:ln>
                  <a:noFill/>
                </a:ln>
                <a:solidFill>
                  <a:srgbClr val="2C3841"/>
                </a:solidFill>
                <a:effectLst/>
                <a:uLnTx/>
                <a:uFillTx/>
                <a:latin typeface="Corbel" panose="020B0503020204020204" pitchFamily="34" charset="0"/>
                <a:ea typeface="MS PGothic" panose="020B0600070205080204" pitchFamily="34" charset="-128"/>
                <a:cs typeface="+mn-cs"/>
              </a:rPr>
              <a:pPr marL="0" marR="0" lvl="0" indent="0" algn="r" defTabSz="685800" rtl="0" eaLnBrk="1" fontAlgn="base" latinLnBrk="0" hangingPunct="1">
                <a:lnSpc>
                  <a:spcPct val="100000"/>
                </a:lnSpc>
                <a:spcBef>
                  <a:spcPct val="0"/>
                </a:spcBef>
                <a:spcAft>
                  <a:spcPct val="0"/>
                </a:spcAft>
                <a:buClrTx/>
                <a:buSzTx/>
                <a:buFontTx/>
                <a:buNone/>
                <a:tabLst/>
                <a:defRPr/>
              </a:pPr>
              <a:t>2</a:t>
            </a:fld>
            <a:endParaRPr kumimoji="0" lang="en-GB" altLang="en-US" sz="900" b="0" i="0" u="none" strike="noStrike" kern="1200" cap="none" spc="0" normalizeH="0" baseline="0" noProof="0">
              <a:ln>
                <a:noFill/>
              </a:ln>
              <a:solidFill>
                <a:srgbClr val="2C3841"/>
              </a:solidFill>
              <a:effectLst/>
              <a:uLnTx/>
              <a:uFillTx/>
              <a:latin typeface="Corbel" panose="020B0503020204020204" pitchFamily="34" charset="0"/>
              <a:ea typeface="MS PGothic" panose="020B0600070205080204" pitchFamily="34" charset="-128"/>
              <a:cs typeface="+mn-cs"/>
            </a:endParaRPr>
          </a:p>
        </p:txBody>
      </p:sp>
      <p:sp>
        <p:nvSpPr>
          <p:cNvPr id="6" name="Header Placeholder 5">
            <a:extLst>
              <a:ext uri="{FF2B5EF4-FFF2-40B4-BE49-F238E27FC236}">
                <a16:creationId xmlns:a16="http://schemas.microsoft.com/office/drawing/2014/main" xmlns="" id="{CFAD8EA6-8E43-498B-B4C9-6934BBF1956F}"/>
              </a:ext>
            </a:extLst>
          </p:cNvPr>
          <p:cNvSpPr>
            <a:spLocks noGrp="1"/>
          </p:cNvSpPr>
          <p:nvPr>
            <p:ph type="hdr" sz="quarter"/>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2C3841"/>
                </a:solidFill>
                <a:effectLst/>
                <a:uLnTx/>
                <a:uFillTx/>
                <a:latin typeface="Corbel"/>
                <a:ea typeface="+mn-ea"/>
                <a:cs typeface="+mn-cs"/>
              </a:rPr>
              <a:t>Title of presentation (Insert &gt; Header &amp; Footer &gt; Notes and Handouts &gt; Header &gt; Apply to all)</a:t>
            </a:r>
          </a:p>
        </p:txBody>
      </p:sp>
    </p:spTree>
    <p:extLst>
      <p:ext uri="{BB962C8B-B14F-4D97-AF65-F5344CB8AC3E}">
        <p14:creationId xmlns:p14="http://schemas.microsoft.com/office/powerpoint/2010/main" val="34841989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xmlns="" id="{87D30217-0836-4E18-9B43-09B97931B5F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a:extLst>
              <a:ext uri="{FF2B5EF4-FFF2-40B4-BE49-F238E27FC236}">
                <a16:creationId xmlns:a16="http://schemas.microsoft.com/office/drawing/2014/main" xmlns="" id="{242F492C-3C16-47F3-A170-920F3A3EF4D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sz="1200" kern="1200" dirty="0">
                <a:solidFill>
                  <a:schemeClr val="tx1"/>
                </a:solidFill>
                <a:effectLst/>
                <a:latin typeface="+mn-lt"/>
                <a:ea typeface="+mn-ea"/>
                <a:cs typeface="+mn-cs"/>
              </a:rPr>
              <a:t>Monitor Local homepage – users sign in via their existing Shibboleth details, and each new user is approved following confirmation from the account contact at each institution.</a:t>
            </a:r>
          </a:p>
          <a:p>
            <a:r>
              <a:rPr lang="en-GB" sz="1200" kern="1200" dirty="0">
                <a:solidFill>
                  <a:schemeClr val="tx1"/>
                </a:solidFill>
                <a:effectLst/>
                <a:latin typeface="+mn-lt"/>
                <a:ea typeface="+mn-ea"/>
                <a:cs typeface="+mn-cs"/>
              </a:rPr>
              <a:t>You will see a list of options on the left-hand side – these are the various entities that are recorded in Monitor, with Academic Outputs being the core component of the system, to which all other entities are linked.</a:t>
            </a:r>
            <a:endParaRPr lang="en-US" altLang="en-US" dirty="0"/>
          </a:p>
        </p:txBody>
      </p:sp>
      <p:sp>
        <p:nvSpPr>
          <p:cNvPr id="24580" name="Date Placeholder 3">
            <a:extLst>
              <a:ext uri="{FF2B5EF4-FFF2-40B4-BE49-F238E27FC236}">
                <a16:creationId xmlns:a16="http://schemas.microsoft.com/office/drawing/2014/main" xmlns="" id="{3FE247F3-D8E4-411C-9D05-67CFF8FFFAB3}"/>
              </a:ext>
            </a:extLst>
          </p:cNvPr>
          <p:cNvSpPr>
            <a:spLocks noGrp="1" noChangeArrowheads="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69FCF739-4DD8-45B1-BC0D-139990D126D7}" type="datetime1">
              <a:rPr lang="en-GB" altLang="en-US" smtClean="0"/>
              <a:pPr/>
              <a:t>29/06/2018</a:t>
            </a:fld>
            <a:endParaRPr lang="en-GB" altLang="en-US"/>
          </a:p>
        </p:txBody>
      </p:sp>
      <p:sp>
        <p:nvSpPr>
          <p:cNvPr id="24581" name="Slide Number Placeholder 4">
            <a:extLst>
              <a:ext uri="{FF2B5EF4-FFF2-40B4-BE49-F238E27FC236}">
                <a16:creationId xmlns:a16="http://schemas.microsoft.com/office/drawing/2014/main" xmlns="" id="{A12E47AA-C6D1-4772-8BC1-A8D5861B7C5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0F8DEA89-0C5A-4686-B2F5-4BCA5CEA5832}" type="slidenum">
              <a:rPr lang="en-GB" altLang="en-US" smtClean="0"/>
              <a:pPr/>
              <a:t>3</a:t>
            </a:fld>
            <a:endParaRPr lang="en-GB" altLang="en-US"/>
          </a:p>
        </p:txBody>
      </p:sp>
      <p:sp>
        <p:nvSpPr>
          <p:cNvPr id="6" name="Header Placeholder 5">
            <a:extLst>
              <a:ext uri="{FF2B5EF4-FFF2-40B4-BE49-F238E27FC236}">
                <a16:creationId xmlns:a16="http://schemas.microsoft.com/office/drawing/2014/main" xmlns="" id="{31F255C9-0F24-49D4-8502-9D5C06C9EDF9}"/>
              </a:ext>
            </a:extLst>
          </p:cNvPr>
          <p:cNvSpPr>
            <a:spLocks noGrp="1"/>
          </p:cNvSpPr>
          <p:nvPr>
            <p:ph type="hdr" sz="quarter"/>
          </p:nvPr>
        </p:nvSpPr>
        <p:spPr/>
        <p:txBody>
          <a:bodyPr/>
          <a:lstStyle/>
          <a:p>
            <a:pPr>
              <a:defRPr/>
            </a:pPr>
            <a:r>
              <a:rPr lang="en-GB"/>
              <a:t>Title of presentation (Insert &gt; Header &amp; Footer &gt; Notes and Handouts &gt; Header &gt; Apply to all)</a:t>
            </a:r>
          </a:p>
        </p:txBody>
      </p:sp>
    </p:spTree>
    <p:extLst>
      <p:ext uri="{BB962C8B-B14F-4D97-AF65-F5344CB8AC3E}">
        <p14:creationId xmlns:p14="http://schemas.microsoft.com/office/powerpoint/2010/main" val="11156200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xmlns="" id="{F181D140-76E8-44AB-81DF-FD418A04E45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a:extLst>
              <a:ext uri="{FF2B5EF4-FFF2-40B4-BE49-F238E27FC236}">
                <a16:creationId xmlns:a16="http://schemas.microsoft.com/office/drawing/2014/main" xmlns="" id="{1E6BFC3E-6A0E-4071-8802-2D692635C88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Each entity type has a ‘Manage screen’ from where you can search and filter your records, as well as download your records in CSV or Excel format.  From here, you can also move to the ‘Report’ page, where you can select from pre-set reports for submission to funders (at present, we have pre-set RCUK, COAF and also </a:t>
            </a:r>
            <a:r>
              <a:rPr lang="en-US" altLang="en-US" dirty="0" err="1"/>
              <a:t>Jisc</a:t>
            </a:r>
            <a:r>
              <a:rPr lang="en-US" altLang="en-US" dirty="0"/>
              <a:t> APC spreadsheet reports)</a:t>
            </a:r>
          </a:p>
        </p:txBody>
      </p:sp>
      <p:sp>
        <p:nvSpPr>
          <p:cNvPr id="33796" name="Date Placeholder 3">
            <a:extLst>
              <a:ext uri="{FF2B5EF4-FFF2-40B4-BE49-F238E27FC236}">
                <a16:creationId xmlns:a16="http://schemas.microsoft.com/office/drawing/2014/main" xmlns="" id="{9211D537-6224-4657-A312-2125A4C7DF2B}"/>
              </a:ext>
            </a:extLst>
          </p:cNvPr>
          <p:cNvSpPr>
            <a:spLocks noGrp="1" noChangeArrowheads="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2F81D8C0-086A-4DDA-8913-8FF7E6717EB2}" type="datetime1">
              <a:rPr lang="en-GB" altLang="en-US" smtClean="0"/>
              <a:pPr/>
              <a:t>29/06/2018</a:t>
            </a:fld>
            <a:endParaRPr lang="en-GB" altLang="en-US"/>
          </a:p>
        </p:txBody>
      </p:sp>
      <p:sp>
        <p:nvSpPr>
          <p:cNvPr id="33797" name="Slide Number Placeholder 4">
            <a:extLst>
              <a:ext uri="{FF2B5EF4-FFF2-40B4-BE49-F238E27FC236}">
                <a16:creationId xmlns:a16="http://schemas.microsoft.com/office/drawing/2014/main" xmlns="" id="{DE377428-5434-4330-A7C4-BD16F7DDD6B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FD527608-1A4E-4948-99F6-6F1E0F4C5FBB}" type="slidenum">
              <a:rPr lang="en-GB" altLang="en-US" smtClean="0"/>
              <a:pPr/>
              <a:t>4</a:t>
            </a:fld>
            <a:endParaRPr lang="en-GB" altLang="en-US"/>
          </a:p>
        </p:txBody>
      </p:sp>
      <p:sp>
        <p:nvSpPr>
          <p:cNvPr id="6" name="Header Placeholder 5">
            <a:extLst>
              <a:ext uri="{FF2B5EF4-FFF2-40B4-BE49-F238E27FC236}">
                <a16:creationId xmlns:a16="http://schemas.microsoft.com/office/drawing/2014/main" xmlns="" id="{D82CB38E-3A66-4860-84B4-47B43D708EB5}"/>
              </a:ext>
            </a:extLst>
          </p:cNvPr>
          <p:cNvSpPr>
            <a:spLocks noGrp="1"/>
          </p:cNvSpPr>
          <p:nvPr>
            <p:ph type="hdr" sz="quarter"/>
          </p:nvPr>
        </p:nvSpPr>
        <p:spPr/>
        <p:txBody>
          <a:bodyPr/>
          <a:lstStyle/>
          <a:p>
            <a:pPr>
              <a:defRPr/>
            </a:pPr>
            <a:r>
              <a:rPr lang="en-GB"/>
              <a:t>Title of presentation (Insert &gt; Header &amp; Footer &gt; Notes and Handouts &gt; Header &gt; Apply to all)</a:t>
            </a:r>
          </a:p>
        </p:txBody>
      </p:sp>
    </p:spTree>
    <p:extLst>
      <p:ext uri="{BB962C8B-B14F-4D97-AF65-F5344CB8AC3E}">
        <p14:creationId xmlns:p14="http://schemas.microsoft.com/office/powerpoint/2010/main" val="21720797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the homepage for Monitor UK, the linked ‘sister’ site to Monitor Local as mentioned earlier – from here you can conduct searches for APC data, and view reports…</a:t>
            </a:r>
          </a:p>
        </p:txBody>
      </p:sp>
      <p:sp>
        <p:nvSpPr>
          <p:cNvPr id="4" name="Slide Number Placeholder 3"/>
          <p:cNvSpPr>
            <a:spLocks noGrp="1"/>
          </p:cNvSpPr>
          <p:nvPr>
            <p:ph type="sldNum" sz="quarter" idx="10"/>
          </p:nvPr>
        </p:nvSpPr>
        <p:spPr/>
        <p:txBody>
          <a:bodyPr/>
          <a:lstStyle/>
          <a:p>
            <a:fld id="{8E6DA09E-AA77-40DB-957B-CCEA45195992}" type="slidenum">
              <a:rPr lang="en-GB" smtClean="0"/>
              <a:t>5</a:t>
            </a:fld>
            <a:endParaRPr lang="en-GB"/>
          </a:p>
        </p:txBody>
      </p:sp>
    </p:spTree>
    <p:extLst>
      <p:ext uri="{BB962C8B-B14F-4D97-AF65-F5344CB8AC3E}">
        <p14:creationId xmlns:p14="http://schemas.microsoft.com/office/powerpoint/2010/main" val="27006908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 and this is an example of the sort of view and information provided within the reporting tools in Monitor UK.  Here you can see a chart comparing the number of APCs paid by institutions to particular publishers.</a:t>
            </a:r>
          </a:p>
        </p:txBody>
      </p:sp>
      <p:sp>
        <p:nvSpPr>
          <p:cNvPr id="4" name="Slide Number Placeholder 3"/>
          <p:cNvSpPr>
            <a:spLocks noGrp="1"/>
          </p:cNvSpPr>
          <p:nvPr>
            <p:ph type="sldNum" sz="quarter" idx="10"/>
          </p:nvPr>
        </p:nvSpPr>
        <p:spPr/>
        <p:txBody>
          <a:bodyPr/>
          <a:lstStyle/>
          <a:p>
            <a:fld id="{8E6DA09E-AA77-40DB-957B-CCEA45195992}" type="slidenum">
              <a:rPr lang="en-GB" smtClean="0"/>
              <a:t>6</a:t>
            </a:fld>
            <a:endParaRPr lang="en-GB"/>
          </a:p>
        </p:txBody>
      </p:sp>
    </p:spTree>
    <p:extLst>
      <p:ext uri="{BB962C8B-B14F-4D97-AF65-F5344CB8AC3E}">
        <p14:creationId xmlns:p14="http://schemas.microsoft.com/office/powerpoint/2010/main" val="40576066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Monitor Local was the result of a 2 year pilot project, and transitioned to a </a:t>
            </a:r>
            <a:r>
              <a:rPr lang="en-GB" dirty="0" err="1"/>
              <a:t>Jisc</a:t>
            </a:r>
            <a:r>
              <a:rPr lang="en-GB" dirty="0"/>
              <a:t> service in October 2016 – followed by a year of considerable development, leading up to Nov 2017 &amp; deployment of v1.6 which brought much improved reporting functionality.</a:t>
            </a:r>
          </a:p>
          <a:p>
            <a:endParaRPr lang="en-GB" dirty="0"/>
          </a:p>
          <a:p>
            <a:r>
              <a:rPr lang="en-GB" dirty="0"/>
              <a:t>Since then, incremental updates have included enhancements to the workflows, usability, addition of features such as DOI importing of publication details, automatic currency conversion for APCs paid overseas, and importing of publication information from Knowledge Base +.</a:t>
            </a:r>
          </a:p>
          <a:p>
            <a:endParaRPr lang="en-GB" dirty="0"/>
          </a:p>
          <a:p>
            <a:r>
              <a:rPr lang="en-GB" dirty="0"/>
              <a:t>Uptake of the system has steadily increased, and we now have 23 UK HEIs fully signed up &amp; using the system, along with 2 others currently trialling (as </a:t>
            </a:r>
            <a:r>
              <a:rPr lang="en-GB"/>
              <a:t>of end of June 2018).</a:t>
            </a:r>
            <a:endParaRPr lang="en-GB" dirty="0"/>
          </a:p>
          <a:p>
            <a:endParaRPr lang="en-GB" dirty="0"/>
          </a:p>
          <a:p>
            <a:r>
              <a:rPr lang="en-GB" dirty="0"/>
              <a:t>We are now testing v1.11 (due to go live in early July) which is another significant update to the system.  This will bring in the ability to both import and export spreadsheets in the standard ‘</a:t>
            </a:r>
            <a:r>
              <a:rPr lang="en-GB" dirty="0" err="1"/>
              <a:t>Jisc</a:t>
            </a:r>
            <a:r>
              <a:rPr lang="en-GB" dirty="0"/>
              <a:t> TCO’ format – allowing institutions with historical information stored in this format to upload it, and improve the process for institutions to easily pull off a report of their APC data in this format.</a:t>
            </a:r>
          </a:p>
          <a:p>
            <a:endParaRPr lang="en-GB" dirty="0"/>
          </a:p>
          <a:p>
            <a:r>
              <a:rPr lang="en-GB" dirty="0"/>
              <a:t>Moving forward, we have taken feedback from users and will soon be launching further customisable reporting options, and integrations with other systems and services.</a:t>
            </a:r>
          </a:p>
        </p:txBody>
      </p:sp>
      <p:sp>
        <p:nvSpPr>
          <p:cNvPr id="4" name="Slide Number Placeholder 3"/>
          <p:cNvSpPr>
            <a:spLocks noGrp="1"/>
          </p:cNvSpPr>
          <p:nvPr>
            <p:ph type="sldNum" sz="quarter" idx="10"/>
          </p:nvPr>
        </p:nvSpPr>
        <p:spPr/>
        <p:txBody>
          <a:bodyPr/>
          <a:lstStyle/>
          <a:p>
            <a:fld id="{8E6DA09E-AA77-40DB-957B-CCEA45195992}" type="slidenum">
              <a:rPr lang="en-GB" smtClean="0"/>
              <a:t>7</a:t>
            </a:fld>
            <a:endParaRPr lang="en-GB"/>
          </a:p>
        </p:txBody>
      </p:sp>
    </p:spTree>
    <p:extLst>
      <p:ext uri="{BB962C8B-B14F-4D97-AF65-F5344CB8AC3E}">
        <p14:creationId xmlns:p14="http://schemas.microsoft.com/office/powerpoint/2010/main" val="12412200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Used to negotiate</a:t>
            </a:r>
            <a:r>
              <a:rPr lang="en-GB" baseline="0" dirty="0" smtClean="0"/>
              <a:t> offset deals, and to evaluate them once they’ve been implemented </a:t>
            </a:r>
          </a:p>
        </p:txBody>
      </p:sp>
      <p:sp>
        <p:nvSpPr>
          <p:cNvPr id="4" name="Slide Number Placeholder 3"/>
          <p:cNvSpPr>
            <a:spLocks noGrp="1"/>
          </p:cNvSpPr>
          <p:nvPr>
            <p:ph type="sldNum" sz="quarter" idx="10"/>
          </p:nvPr>
        </p:nvSpPr>
        <p:spPr/>
        <p:txBody>
          <a:bodyPr/>
          <a:lstStyle/>
          <a:p>
            <a:fld id="{8E6DA09E-AA77-40DB-957B-CCEA45195992}" type="slidenum">
              <a:rPr lang="en-GB" smtClean="0"/>
              <a:t>13</a:t>
            </a:fld>
            <a:endParaRPr lang="en-GB"/>
          </a:p>
        </p:txBody>
      </p:sp>
    </p:spTree>
    <p:extLst>
      <p:ext uri="{BB962C8B-B14F-4D97-AF65-F5344CB8AC3E}">
        <p14:creationId xmlns:p14="http://schemas.microsoft.com/office/powerpoint/2010/main" val="1150301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hyperlink" Target="http://www.jisc.ac.uk/" TargetMode="External"/><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3" Type="http://schemas.openxmlformats.org/officeDocument/2006/relationships/hyperlink" Target="http://www.jisc.ac.uk/" TargetMode="External"/><Relationship Id="rId2" Type="http://schemas.openxmlformats.org/officeDocument/2006/relationships/image" Target="../media/image4.jpeg"/><Relationship Id="rId1" Type="http://schemas.openxmlformats.org/officeDocument/2006/relationships/slideMaster" Target="../slideMasters/slideMaster3.xml"/><Relationship Id="rId4" Type="http://schemas.openxmlformats.org/officeDocument/2006/relationships/image" Target="../media/image5.png"/></Relationships>
</file>

<file path=ppt/slideLayouts/_rels/slideLayout14.xml.rels><?xml version="1.0" encoding="UTF-8" standalone="yes"?>
<Relationships xmlns="http://schemas.openxmlformats.org/package/2006/relationships"><Relationship Id="rId3" Type="http://schemas.openxmlformats.org/officeDocument/2006/relationships/hyperlink" Target="http://www.jisc.ac.uk/" TargetMode="External"/><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3" Type="http://schemas.openxmlformats.org/officeDocument/2006/relationships/hyperlink" Target="http://www.jisc.ac.uk/" TargetMode="External"/><Relationship Id="rId2" Type="http://schemas.openxmlformats.org/officeDocument/2006/relationships/image" Target="../media/image6.jpeg"/><Relationship Id="rId1" Type="http://schemas.openxmlformats.org/officeDocument/2006/relationships/slideMaster" Target="../slideMasters/slideMaster3.xml"/><Relationship Id="rId4" Type="http://schemas.openxmlformats.org/officeDocument/2006/relationships/image" Target="../media/image7.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re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GB" noProof="0" dirty="0"/>
          </a:p>
        </p:txBody>
      </p:sp>
      <p:sp>
        <p:nvSpPr>
          <p:cNvPr id="7" name="Content Placeholder 6"/>
          <p:cNvSpPr>
            <a:spLocks noGrp="1"/>
          </p:cNvSpPr>
          <p:nvPr>
            <p:ph sz="quarter" idx="13"/>
          </p:nvPr>
        </p:nvSpPr>
        <p:spPr>
          <a:xfrm>
            <a:off x="215900" y="879475"/>
            <a:ext cx="8712199" cy="3852864"/>
          </a:xfrm>
        </p:spPr>
        <p:txBody>
          <a:bodyPr>
            <a:noAutofit/>
          </a:bodyPr>
          <a:lstStyle>
            <a:lvl1pPr>
              <a:defRPr baseline="0"/>
            </a:lvl1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4" name="Date Placeholder 3"/>
          <p:cNvSpPr>
            <a:spLocks noGrp="1"/>
          </p:cNvSpPr>
          <p:nvPr>
            <p:ph type="dt" sz="half" idx="14"/>
          </p:nvPr>
        </p:nvSpPr>
        <p:spPr/>
        <p:txBody>
          <a:bodyPr/>
          <a:lstStyle>
            <a:lvl1pPr>
              <a:defRPr/>
            </a:lvl1pPr>
          </a:lstStyle>
          <a:p>
            <a:fld id="{023F4D7D-ACF7-49D3-A1B4-AD44439519CD}" type="datetime1">
              <a:rPr lang="en-GB" altLang="en-US"/>
              <a:pPr/>
              <a:t>29/06/2018</a:t>
            </a:fld>
            <a:endParaRPr lang="en-GB" altLang="en-US"/>
          </a:p>
        </p:txBody>
      </p:sp>
      <p:sp>
        <p:nvSpPr>
          <p:cNvPr id="5" name="Footer Placeholder 4"/>
          <p:cNvSpPr>
            <a:spLocks noGrp="1"/>
          </p:cNvSpPr>
          <p:nvPr>
            <p:ph type="ftr" sz="quarter" idx="15"/>
          </p:nvPr>
        </p:nvSpPr>
        <p:spPr/>
        <p:txBody>
          <a:bodyPr/>
          <a:lstStyle>
            <a:lvl1pPr>
              <a:defRPr/>
            </a:lvl1pPr>
          </a:lstStyle>
          <a:p>
            <a:pPr>
              <a:defRPr/>
            </a:pPr>
            <a:r>
              <a:rPr lang="en-GB"/>
              <a:t>Title of presentation (Insert &gt; Header &amp; Footer &gt; Slide &gt; Footer &gt; Apply to all)</a:t>
            </a:r>
            <a:endParaRPr lang="en-GB" dirty="0"/>
          </a:p>
        </p:txBody>
      </p:sp>
      <p:sp>
        <p:nvSpPr>
          <p:cNvPr id="6" name="Slide Number Placeholder 5"/>
          <p:cNvSpPr>
            <a:spLocks noGrp="1"/>
          </p:cNvSpPr>
          <p:nvPr>
            <p:ph type="sldNum" sz="quarter" idx="16"/>
          </p:nvPr>
        </p:nvSpPr>
        <p:spPr/>
        <p:txBody>
          <a:bodyPr/>
          <a:lstStyle>
            <a:lvl1pPr>
              <a:defRPr/>
            </a:lvl1pPr>
          </a:lstStyle>
          <a:p>
            <a:fld id="{2094454A-D146-41C2-99B4-8F11B99E14EB}" type="slidenum">
              <a:rPr lang="en-GB" altLang="en-US"/>
              <a:pPr/>
              <a:t>‹#›</a:t>
            </a:fld>
            <a:endParaRPr lang="en-GB" altLang="en-US"/>
          </a:p>
        </p:txBody>
      </p:sp>
    </p:spTree>
    <p:extLst>
      <p:ext uri="{BB962C8B-B14F-4D97-AF65-F5344CB8AC3E}">
        <p14:creationId xmlns:p14="http://schemas.microsoft.com/office/powerpoint/2010/main" val="38676727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ull Image Cover (Backgroun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dirty="0" smtClean="0"/>
              <a:t>Click to edit Master title style</a:t>
            </a:r>
            <a:endParaRPr lang="en-GB" noProof="0" dirty="0"/>
          </a:p>
        </p:txBody>
      </p:sp>
      <p:sp>
        <p:nvSpPr>
          <p:cNvPr id="7" name="Text Placeholder 6"/>
          <p:cNvSpPr>
            <a:spLocks noGrp="1"/>
          </p:cNvSpPr>
          <p:nvPr>
            <p:ph type="body" sz="quarter" idx="13"/>
          </p:nvPr>
        </p:nvSpPr>
        <p:spPr>
          <a:xfrm>
            <a:off x="1368425" y="3872899"/>
            <a:ext cx="6624638" cy="193899"/>
          </a:xfrm>
          <a:prstGeom prst="rect">
            <a:avLst/>
          </a:prstGeom>
        </p:spPr>
        <p:txBody>
          <a:bodyPr lIns="0" tIns="0" rIns="0" bIns="0">
            <a:noAutofit/>
          </a:bodyPr>
          <a:lstStyle>
            <a:lvl1pPr marL="0" indent="0">
              <a:buNone/>
              <a:defRPr sz="1400">
                <a:solidFill>
                  <a:schemeClr val="bg1"/>
                </a:solidFill>
              </a:defRPr>
            </a:lvl1pPr>
            <a:lvl2pPr marL="216000" indent="0">
              <a:buNone/>
              <a:defRPr sz="1050"/>
            </a:lvl2pPr>
            <a:lvl3pPr marL="432000" indent="0">
              <a:buNone/>
              <a:defRPr sz="1050"/>
            </a:lvl3pPr>
            <a:lvl4pPr marL="648000" indent="0">
              <a:buNone/>
              <a:defRPr sz="1050"/>
            </a:lvl4pPr>
            <a:lvl5pPr marL="864000" indent="0">
              <a:buNone/>
              <a:defRPr sz="1050"/>
            </a:lvl5pPr>
          </a:lstStyle>
          <a:p>
            <a:pPr lvl="0"/>
            <a:r>
              <a:rPr lang="en-US" noProof="0" smtClean="0"/>
              <a:t>Click to edit Master text styles</a:t>
            </a:r>
          </a:p>
        </p:txBody>
      </p:sp>
      <p:sp>
        <p:nvSpPr>
          <p:cNvPr id="8" name="Text Placeholder 8"/>
          <p:cNvSpPr>
            <a:spLocks noGrp="1"/>
          </p:cNvSpPr>
          <p:nvPr>
            <p:ph type="body" sz="quarter" idx="15"/>
          </p:nvPr>
        </p:nvSpPr>
        <p:spPr>
          <a:xfrm>
            <a:off x="216000" y="879750"/>
            <a:ext cx="6480000" cy="2159726"/>
          </a:xfrm>
          <a:prstGeom prst="rect">
            <a:avLst/>
          </a:prstGeom>
          <a:solidFill>
            <a:srgbClr val="FFFFFF">
              <a:alpha val="61176"/>
            </a:srgbClr>
          </a:solidFill>
        </p:spPr>
        <p:txBody>
          <a:bodyPr/>
          <a:lstStyle>
            <a:lvl1pPr marL="0" marR="0" indent="0" algn="l" defTabSz="685800" rtl="0" eaLnBrk="1" fontAlgn="auto" latinLnBrk="0" hangingPunct="1">
              <a:lnSpc>
                <a:spcPct val="90000"/>
              </a:lnSpc>
              <a:spcBef>
                <a:spcPts val="900"/>
              </a:spcBef>
              <a:spcAft>
                <a:spcPts val="0"/>
              </a:spcAft>
              <a:buClr>
                <a:schemeClr val="accent1"/>
              </a:buClr>
              <a:buSzPct val="120000"/>
              <a:buFont typeface="Corbel" panose="020B0503020204020204" pitchFamily="34" charset="0"/>
              <a:buNone/>
              <a:tabLst/>
              <a:defRPr lang="en-GB" sz="1600" b="0" i="0" baseline="0" noProof="0" dirty="0">
                <a:sym typeface="Wingdings" panose="05000000000000000000" pitchFamily="2" charset="2"/>
              </a:defRPr>
            </a:lvl1pPr>
          </a:lstStyle>
          <a:p>
            <a:pPr lvl="0"/>
            <a:r>
              <a:rPr lang="en-US" noProof="0" smtClean="0"/>
              <a:t>Click to edit Master text styles</a:t>
            </a:r>
          </a:p>
        </p:txBody>
      </p:sp>
      <p:sp>
        <p:nvSpPr>
          <p:cNvPr id="5" name="Date Placeholder 3"/>
          <p:cNvSpPr>
            <a:spLocks noGrp="1"/>
          </p:cNvSpPr>
          <p:nvPr>
            <p:ph type="dt" sz="half" idx="16"/>
          </p:nvPr>
        </p:nvSpPr>
        <p:spPr/>
        <p:txBody>
          <a:bodyPr/>
          <a:lstStyle>
            <a:lvl1pPr>
              <a:defRPr/>
            </a:lvl1pPr>
          </a:lstStyle>
          <a:p>
            <a:fld id="{18625540-F4EC-41D2-A9A1-2A5543FBD4A5}" type="datetime1">
              <a:rPr lang="en-GB" altLang="en-US"/>
              <a:pPr/>
              <a:t>29/06/2018</a:t>
            </a:fld>
            <a:endParaRPr lang="en-GB" altLang="en-US"/>
          </a:p>
        </p:txBody>
      </p:sp>
    </p:spTree>
    <p:extLst>
      <p:ext uri="{BB962C8B-B14F-4D97-AF65-F5344CB8AC3E}">
        <p14:creationId xmlns:p14="http://schemas.microsoft.com/office/powerpoint/2010/main" val="24092691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Full Image Cover (Placeholder)">
    <p:spTree>
      <p:nvGrpSpPr>
        <p:cNvPr id="1" name=""/>
        <p:cNvGrpSpPr/>
        <p:nvPr/>
      </p:nvGrpSpPr>
      <p:grpSpPr>
        <a:xfrm>
          <a:off x="0" y="0"/>
          <a:ext cx="0" cy="0"/>
          <a:chOff x="0" y="0"/>
          <a:chExt cx="0" cy="0"/>
        </a:xfrm>
      </p:grpSpPr>
      <p:pic>
        <p:nvPicPr>
          <p:cNvPr id="5" name="Picture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1" descr="2013_Jisc_Logo_RGB300(26mm).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5900" y="0"/>
            <a:ext cx="936625"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9"/>
          <p:cNvSpPr>
            <a:spLocks noChangeArrowheads="1"/>
          </p:cNvSpPr>
          <p:nvPr/>
        </p:nvSpPr>
        <p:spPr bwMode="auto">
          <a:xfrm>
            <a:off x="1254125" y="3327400"/>
            <a:ext cx="7889875" cy="900113"/>
          </a:xfrm>
          <a:prstGeom prst="rect">
            <a:avLst/>
          </a:prstGeom>
          <a:solidFill>
            <a:srgbClr val="E04A10"/>
          </a:solidFill>
          <a:ln>
            <a:noFill/>
          </a:ln>
          <a:extLst/>
        </p:spPr>
        <p:txBody>
          <a:bodyPr lIns="68580" tIns="34290" rIns="68580" bIns="34290"/>
          <a:lstStyle/>
          <a:p>
            <a:pPr fontAlgn="auto">
              <a:spcBef>
                <a:spcPts val="0"/>
              </a:spcBef>
              <a:spcAft>
                <a:spcPts val="0"/>
              </a:spcAft>
              <a:defRPr/>
            </a:pPr>
            <a:endParaRPr lang="en-GB" sz="1350" kern="0" dirty="0">
              <a:solidFill>
                <a:sysClr val="windowText" lastClr="000000"/>
              </a:solidFill>
              <a:latin typeface="+mn-lt"/>
              <a:ea typeface="+mn-ea"/>
            </a:endParaRPr>
          </a:p>
        </p:txBody>
      </p:sp>
      <p:sp>
        <p:nvSpPr>
          <p:cNvPr id="8" name="Rectangle 7"/>
          <p:cNvSpPr>
            <a:spLocks noChangeArrowheads="1"/>
          </p:cNvSpPr>
          <p:nvPr/>
        </p:nvSpPr>
        <p:spPr bwMode="auto">
          <a:xfrm>
            <a:off x="0" y="3255963"/>
            <a:ext cx="1150938" cy="900112"/>
          </a:xfrm>
          <a:prstGeom prst="rect">
            <a:avLst/>
          </a:prstGeom>
          <a:solidFill>
            <a:srgbClr val="E04A10"/>
          </a:solidFill>
          <a:ln>
            <a:noFill/>
          </a:ln>
          <a:effectLst/>
          <a:extLst/>
        </p:spPr>
        <p:txBody>
          <a:bodyPr lIns="68580" tIns="34290" rIns="68580" bIns="34290"/>
          <a:lstStyle/>
          <a:p>
            <a:pPr fontAlgn="auto">
              <a:spcBef>
                <a:spcPts val="0"/>
              </a:spcBef>
              <a:spcAft>
                <a:spcPts val="0"/>
              </a:spcAft>
              <a:defRPr/>
            </a:pPr>
            <a:endParaRPr lang="en-GB" sz="1350" kern="0" dirty="0">
              <a:solidFill>
                <a:sysClr val="windowText" lastClr="000000"/>
              </a:solidFill>
              <a:latin typeface="+mn-lt"/>
              <a:ea typeface="+mn-ea"/>
            </a:endParaRPr>
          </a:p>
        </p:txBody>
      </p:sp>
      <p:sp>
        <p:nvSpPr>
          <p:cNvPr id="9" name="Parallelogram 8"/>
          <p:cNvSpPr/>
          <p:nvPr/>
        </p:nvSpPr>
        <p:spPr>
          <a:xfrm rot="16200000">
            <a:off x="719138" y="3687763"/>
            <a:ext cx="971550" cy="107950"/>
          </a:xfrm>
          <a:prstGeom prst="parallelogram">
            <a:avLst>
              <a:gd name="adj" fmla="val 64812"/>
            </a:avLst>
          </a:prstGeom>
          <a:solidFill>
            <a:srgbClr val="9F351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350" dirty="0"/>
          </a:p>
        </p:txBody>
      </p:sp>
      <p:sp>
        <p:nvSpPr>
          <p:cNvPr id="11" name="Text Placeholder 8"/>
          <p:cNvSpPr>
            <a:spLocks noGrp="1"/>
          </p:cNvSpPr>
          <p:nvPr>
            <p:ph type="body" sz="quarter" idx="14"/>
          </p:nvPr>
        </p:nvSpPr>
        <p:spPr>
          <a:xfrm>
            <a:off x="216000" y="879750"/>
            <a:ext cx="6480000" cy="2159726"/>
          </a:xfrm>
          <a:prstGeom prst="rect">
            <a:avLst/>
          </a:prstGeom>
          <a:solidFill>
            <a:srgbClr val="FFFFFF">
              <a:alpha val="61176"/>
            </a:srgbClr>
          </a:solidFill>
        </p:spPr>
        <p:txBody>
          <a:bodyPr/>
          <a:lstStyle>
            <a:lvl1pPr>
              <a:defRPr lang="en-GB" sz="1800" b="0" i="0" baseline="0" noProof="0" dirty="0">
                <a:sym typeface="Wingdings" panose="05000000000000000000" pitchFamily="2" charset="2"/>
              </a:defRPr>
            </a:lvl1pPr>
          </a:lstStyle>
          <a:p>
            <a:pPr lvl="0"/>
            <a:r>
              <a:rPr lang="en-US" noProof="0" smtClean="0"/>
              <a:t>Click to edit Master text styles</a:t>
            </a:r>
          </a:p>
          <a:p>
            <a:pPr lvl="1"/>
            <a:r>
              <a:rPr lang="en-US" noProof="0" smtClean="0"/>
              <a:t>Second level</a:t>
            </a:r>
          </a:p>
        </p:txBody>
      </p:sp>
      <p:sp>
        <p:nvSpPr>
          <p:cNvPr id="2" name="Title 1"/>
          <p:cNvSpPr>
            <a:spLocks noGrp="1"/>
          </p:cNvSpPr>
          <p:nvPr>
            <p:ph type="title"/>
          </p:nvPr>
        </p:nvSpPr>
        <p:spPr/>
        <p:txBody>
          <a:bodyPr/>
          <a:lstStyle/>
          <a:p>
            <a:r>
              <a:rPr lang="en-GB" noProof="0" dirty="0" smtClean="0"/>
              <a:t>Click to edit Master title style</a:t>
            </a:r>
            <a:endParaRPr lang="en-GB" noProof="0" dirty="0"/>
          </a:p>
        </p:txBody>
      </p:sp>
      <p:sp>
        <p:nvSpPr>
          <p:cNvPr id="17" name="Text Placeholder 6"/>
          <p:cNvSpPr>
            <a:spLocks noGrp="1"/>
          </p:cNvSpPr>
          <p:nvPr>
            <p:ph type="body" sz="quarter" idx="13"/>
          </p:nvPr>
        </p:nvSpPr>
        <p:spPr>
          <a:xfrm>
            <a:off x="1368425" y="3872899"/>
            <a:ext cx="6624638" cy="193899"/>
          </a:xfrm>
          <a:prstGeom prst="rect">
            <a:avLst/>
          </a:prstGeom>
        </p:spPr>
        <p:txBody>
          <a:bodyPr lIns="0" tIns="0" rIns="0" bIns="0">
            <a:noAutofit/>
          </a:bodyPr>
          <a:lstStyle>
            <a:lvl1pPr marL="0" indent="0">
              <a:buNone/>
              <a:defRPr sz="1400">
                <a:solidFill>
                  <a:schemeClr val="bg1"/>
                </a:solidFill>
              </a:defRPr>
            </a:lvl1pPr>
            <a:lvl2pPr marL="216000" indent="0">
              <a:buNone/>
              <a:defRPr sz="1050"/>
            </a:lvl2pPr>
            <a:lvl3pPr marL="432000" indent="0">
              <a:buNone/>
              <a:defRPr sz="1050"/>
            </a:lvl3pPr>
            <a:lvl4pPr marL="648000" indent="0">
              <a:buNone/>
              <a:defRPr sz="1050"/>
            </a:lvl4pPr>
            <a:lvl5pPr marL="864000" indent="0">
              <a:buNone/>
              <a:defRPr sz="1050"/>
            </a:lvl5pPr>
          </a:lstStyle>
          <a:p>
            <a:pPr lvl="0"/>
            <a:r>
              <a:rPr lang="en-US" noProof="0" smtClean="0"/>
              <a:t>Click to edit Master text styles</a:t>
            </a:r>
          </a:p>
        </p:txBody>
      </p:sp>
      <p:sp>
        <p:nvSpPr>
          <p:cNvPr id="10" name="Date Placeholder 3"/>
          <p:cNvSpPr>
            <a:spLocks noGrp="1"/>
          </p:cNvSpPr>
          <p:nvPr>
            <p:ph type="dt" sz="half" idx="15"/>
          </p:nvPr>
        </p:nvSpPr>
        <p:spPr/>
        <p:txBody>
          <a:bodyPr/>
          <a:lstStyle>
            <a:lvl1pPr>
              <a:defRPr/>
            </a:lvl1pPr>
          </a:lstStyle>
          <a:p>
            <a:fld id="{44B35552-6AAA-409C-952F-3623B0750990}" type="datetime1">
              <a:rPr lang="en-GB" altLang="en-US"/>
              <a:pPr/>
              <a:t>29/06/2018</a:t>
            </a:fld>
            <a:endParaRPr lang="en-GB" altLang="en-US"/>
          </a:p>
        </p:txBody>
      </p:sp>
    </p:spTree>
    <p:extLst>
      <p:ext uri="{BB962C8B-B14F-4D97-AF65-F5344CB8AC3E}">
        <p14:creationId xmlns:p14="http://schemas.microsoft.com/office/powerpoint/2010/main" val="41788272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Jisc Address">
    <p:spTree>
      <p:nvGrpSpPr>
        <p:cNvPr id="1" name=""/>
        <p:cNvGrpSpPr/>
        <p:nvPr/>
      </p:nvGrpSpPr>
      <p:grpSpPr>
        <a:xfrm>
          <a:off x="0" y="0"/>
          <a:ext cx="0" cy="0"/>
          <a:chOff x="0" y="0"/>
          <a:chExt cx="0" cy="0"/>
        </a:xfrm>
      </p:grpSpPr>
      <p:pic>
        <p:nvPicPr>
          <p:cNvPr id="6" name="Picture 11" descr="shutterstock_129615650_handphone(tomedit3).jpg"/>
          <p:cNvPicPr>
            <a:picLocks noChangeAspect="1"/>
          </p:cNvPicPr>
          <p:nvPr/>
        </p:nvPicPr>
        <p:blipFill>
          <a:blip r:embed="rId2">
            <a:extLst>
              <a:ext uri="{28A0092B-C50C-407E-A947-70E740481C1C}">
                <a14:useLocalDpi xmlns:a14="http://schemas.microsoft.com/office/drawing/2010/main" val="0"/>
              </a:ext>
            </a:extLst>
          </a:blip>
          <a:srcRect l="8269" t="-2" b="18372"/>
          <a:stretch>
            <a:fillRect/>
          </a:stretch>
        </p:blipFill>
        <p:spPr bwMode="auto">
          <a:xfrm>
            <a:off x="4572000" y="898525"/>
            <a:ext cx="4349750" cy="424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Group 12"/>
          <p:cNvGrpSpPr>
            <a:grpSpLocks/>
          </p:cNvGrpSpPr>
          <p:nvPr/>
        </p:nvGrpSpPr>
        <p:grpSpPr bwMode="auto">
          <a:xfrm>
            <a:off x="217488" y="3721100"/>
            <a:ext cx="942975" cy="298450"/>
            <a:chOff x="3448050" y="5069250"/>
            <a:chExt cx="5467350" cy="396000"/>
          </a:xfrm>
        </p:grpSpPr>
        <p:sp>
          <p:nvSpPr>
            <p:cNvPr id="8" name="TextBox 13"/>
            <p:cNvSpPr txBox="1">
              <a:spLocks noChangeArrowheads="1"/>
            </p:cNvSpPr>
            <p:nvPr/>
          </p:nvSpPr>
          <p:spPr bwMode="auto">
            <a:xfrm>
              <a:off x="3448050" y="5069250"/>
              <a:ext cx="5467350" cy="396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a:defRPr sz="1300">
                  <a:solidFill>
                    <a:schemeClr val="tx1"/>
                  </a:solidFill>
                  <a:latin typeface="Corbel" panose="020B0503020204020204" pitchFamily="34" charset="0"/>
                </a:defRPr>
              </a:lvl1pPr>
              <a:lvl2pPr marL="742950" indent="-285750">
                <a:defRPr sz="1300">
                  <a:solidFill>
                    <a:schemeClr val="tx1"/>
                  </a:solidFill>
                  <a:latin typeface="Corbel" panose="020B0503020204020204" pitchFamily="34" charset="0"/>
                </a:defRPr>
              </a:lvl2pPr>
              <a:lvl3pPr marL="1143000" indent="-228600">
                <a:defRPr sz="1300">
                  <a:solidFill>
                    <a:schemeClr val="tx1"/>
                  </a:solidFill>
                  <a:latin typeface="Corbel" panose="020B0503020204020204" pitchFamily="34" charset="0"/>
                </a:defRPr>
              </a:lvl3pPr>
              <a:lvl4pPr marL="1600200" indent="-228600">
                <a:defRPr sz="1300">
                  <a:solidFill>
                    <a:schemeClr val="tx1"/>
                  </a:solidFill>
                  <a:latin typeface="Corbel" panose="020B0503020204020204" pitchFamily="34" charset="0"/>
                </a:defRPr>
              </a:lvl4pPr>
              <a:lvl5pPr marL="2057400" indent="-228600">
                <a:defRPr sz="1300">
                  <a:solidFill>
                    <a:schemeClr val="tx1"/>
                  </a:solidFill>
                  <a:latin typeface="Corbel" panose="020B0503020204020204" pitchFamily="34" charset="0"/>
                </a:defRPr>
              </a:lvl5pPr>
              <a:lvl6pPr marL="2514600" indent="-228600" defTabSz="685800" fontAlgn="base">
                <a:spcBef>
                  <a:spcPct val="0"/>
                </a:spcBef>
                <a:spcAft>
                  <a:spcPct val="0"/>
                </a:spcAft>
                <a:defRPr sz="1300">
                  <a:solidFill>
                    <a:schemeClr val="tx1"/>
                  </a:solidFill>
                  <a:latin typeface="Corbel" panose="020B0503020204020204" pitchFamily="34" charset="0"/>
                </a:defRPr>
              </a:lvl6pPr>
              <a:lvl7pPr marL="2971800" indent="-228600" defTabSz="685800" fontAlgn="base">
                <a:spcBef>
                  <a:spcPct val="0"/>
                </a:spcBef>
                <a:spcAft>
                  <a:spcPct val="0"/>
                </a:spcAft>
                <a:defRPr sz="1300">
                  <a:solidFill>
                    <a:schemeClr val="tx1"/>
                  </a:solidFill>
                  <a:latin typeface="Corbel" panose="020B0503020204020204" pitchFamily="34" charset="0"/>
                </a:defRPr>
              </a:lvl7pPr>
              <a:lvl8pPr marL="3429000" indent="-228600" defTabSz="685800" fontAlgn="base">
                <a:spcBef>
                  <a:spcPct val="0"/>
                </a:spcBef>
                <a:spcAft>
                  <a:spcPct val="0"/>
                </a:spcAft>
                <a:defRPr sz="1300">
                  <a:solidFill>
                    <a:schemeClr val="tx1"/>
                  </a:solidFill>
                  <a:latin typeface="Corbel" panose="020B0503020204020204" pitchFamily="34" charset="0"/>
                </a:defRPr>
              </a:lvl8pPr>
              <a:lvl9pPr marL="3886200" indent="-228600" defTabSz="685800" fontAlgn="base">
                <a:spcBef>
                  <a:spcPct val="0"/>
                </a:spcBef>
                <a:spcAft>
                  <a:spcPct val="0"/>
                </a:spcAft>
                <a:defRPr sz="1300">
                  <a:solidFill>
                    <a:schemeClr val="tx1"/>
                  </a:solidFill>
                  <a:latin typeface="Corbel" panose="020B0503020204020204" pitchFamily="34" charset="0"/>
                </a:defRPr>
              </a:lvl9pPr>
            </a:lstStyle>
            <a:p>
              <a:pPr>
                <a:defRPr/>
              </a:pPr>
              <a:r>
                <a:rPr lang="en-GB" altLang="en-US" sz="1800" b="1">
                  <a:solidFill>
                    <a:schemeClr val="accent1"/>
                  </a:solidFill>
                  <a:ea typeface="+mn-ea"/>
                </a:rPr>
                <a:t>jisc.ac.uk</a:t>
              </a:r>
            </a:p>
          </p:txBody>
        </p:sp>
        <p:sp>
          <p:nvSpPr>
            <p:cNvPr id="9" name="Rectangle 8">
              <a:hlinkClick r:id="rId3"/>
            </p:cNvPr>
            <p:cNvSpPr/>
            <p:nvPr/>
          </p:nvSpPr>
          <p:spPr>
            <a:xfrm>
              <a:off x="3448050" y="5069250"/>
              <a:ext cx="5467350" cy="39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lstStyle/>
            <a:p>
              <a:pPr algn="ctr" fontAlgn="auto">
                <a:spcBef>
                  <a:spcPts val="0"/>
                </a:spcBef>
                <a:spcAft>
                  <a:spcPts val="0"/>
                </a:spcAft>
                <a:defRPr/>
              </a:pPr>
              <a:endParaRPr lang="en-GB" sz="1013" dirty="0"/>
            </a:p>
          </p:txBody>
        </p:sp>
      </p:grpSp>
      <p:cxnSp>
        <p:nvCxnSpPr>
          <p:cNvPr id="10" name="Straight Connector 15"/>
          <p:cNvCxnSpPr>
            <a:cxnSpLocks noChangeShapeType="1"/>
          </p:cNvCxnSpPr>
          <p:nvPr/>
        </p:nvCxnSpPr>
        <p:spPr bwMode="auto">
          <a:xfrm>
            <a:off x="215900" y="2249488"/>
            <a:ext cx="4608513" cy="0"/>
          </a:xfrm>
          <a:prstGeom prst="line">
            <a:avLst/>
          </a:prstGeom>
          <a:noFill/>
          <a:ln w="6350">
            <a:solidFill>
              <a:srgbClr val="2C3841"/>
            </a:solidFill>
            <a:round/>
            <a:headEnd/>
            <a:tailEnd/>
          </a:ln>
          <a:extLst>
            <a:ext uri="{909E8E84-426E-40DD-AFC4-6F175D3DCCD1}">
              <a14:hiddenFill xmlns:a14="http://schemas.microsoft.com/office/drawing/2010/main">
                <a:noFill/>
              </a14:hiddenFill>
            </a:ext>
          </a:extLst>
        </p:spPr>
      </p:cxnSp>
      <p:sp>
        <p:nvSpPr>
          <p:cNvPr id="11" name="TextBox 16"/>
          <p:cNvSpPr txBox="1">
            <a:spLocks noChangeArrowheads="1"/>
          </p:cNvSpPr>
          <p:nvPr/>
        </p:nvSpPr>
        <p:spPr bwMode="auto">
          <a:xfrm>
            <a:off x="215900" y="2405063"/>
            <a:ext cx="4103688" cy="2778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a:defRPr sz="1300">
                <a:solidFill>
                  <a:schemeClr val="tx1"/>
                </a:solidFill>
                <a:latin typeface="Corbel" panose="020B0503020204020204" pitchFamily="34" charset="0"/>
              </a:defRPr>
            </a:lvl1pPr>
            <a:lvl2pPr marL="742950" indent="-285750">
              <a:defRPr sz="1300">
                <a:solidFill>
                  <a:schemeClr val="tx1"/>
                </a:solidFill>
                <a:latin typeface="Corbel" panose="020B0503020204020204" pitchFamily="34" charset="0"/>
              </a:defRPr>
            </a:lvl2pPr>
            <a:lvl3pPr marL="1143000" indent="-228600">
              <a:defRPr sz="1300">
                <a:solidFill>
                  <a:schemeClr val="tx1"/>
                </a:solidFill>
                <a:latin typeface="Corbel" panose="020B0503020204020204" pitchFamily="34" charset="0"/>
              </a:defRPr>
            </a:lvl3pPr>
            <a:lvl4pPr marL="1600200" indent="-228600">
              <a:defRPr sz="1300">
                <a:solidFill>
                  <a:schemeClr val="tx1"/>
                </a:solidFill>
                <a:latin typeface="Corbel" panose="020B0503020204020204" pitchFamily="34" charset="0"/>
              </a:defRPr>
            </a:lvl4pPr>
            <a:lvl5pPr marL="2057400" indent="-228600">
              <a:defRPr sz="1300">
                <a:solidFill>
                  <a:schemeClr val="tx1"/>
                </a:solidFill>
                <a:latin typeface="Corbel" panose="020B0503020204020204" pitchFamily="34" charset="0"/>
              </a:defRPr>
            </a:lvl5pPr>
            <a:lvl6pPr marL="2514600" indent="-228600" defTabSz="685800" fontAlgn="base">
              <a:spcBef>
                <a:spcPct val="0"/>
              </a:spcBef>
              <a:spcAft>
                <a:spcPct val="0"/>
              </a:spcAft>
              <a:defRPr sz="1300">
                <a:solidFill>
                  <a:schemeClr val="tx1"/>
                </a:solidFill>
                <a:latin typeface="Corbel" panose="020B0503020204020204" pitchFamily="34" charset="0"/>
              </a:defRPr>
            </a:lvl6pPr>
            <a:lvl7pPr marL="2971800" indent="-228600" defTabSz="685800" fontAlgn="base">
              <a:spcBef>
                <a:spcPct val="0"/>
              </a:spcBef>
              <a:spcAft>
                <a:spcPct val="0"/>
              </a:spcAft>
              <a:defRPr sz="1300">
                <a:solidFill>
                  <a:schemeClr val="tx1"/>
                </a:solidFill>
                <a:latin typeface="Corbel" panose="020B0503020204020204" pitchFamily="34" charset="0"/>
              </a:defRPr>
            </a:lvl7pPr>
            <a:lvl8pPr marL="3429000" indent="-228600" defTabSz="685800" fontAlgn="base">
              <a:spcBef>
                <a:spcPct val="0"/>
              </a:spcBef>
              <a:spcAft>
                <a:spcPct val="0"/>
              </a:spcAft>
              <a:defRPr sz="1300">
                <a:solidFill>
                  <a:schemeClr val="tx1"/>
                </a:solidFill>
                <a:latin typeface="Corbel" panose="020B0503020204020204" pitchFamily="34" charset="0"/>
              </a:defRPr>
            </a:lvl8pPr>
            <a:lvl9pPr marL="3886200" indent="-228600" defTabSz="685800" fontAlgn="base">
              <a:spcBef>
                <a:spcPct val="0"/>
              </a:spcBef>
              <a:spcAft>
                <a:spcPct val="0"/>
              </a:spcAft>
              <a:defRPr sz="1300">
                <a:solidFill>
                  <a:schemeClr val="tx1"/>
                </a:solidFill>
                <a:latin typeface="Corbel" panose="020B0503020204020204" pitchFamily="34" charset="0"/>
              </a:defRPr>
            </a:lvl9pPr>
          </a:lstStyle>
          <a:p>
            <a:pPr>
              <a:defRPr/>
            </a:pPr>
            <a:r>
              <a:rPr lang="en-GB" altLang="en-US" sz="1800">
                <a:ea typeface="+mn-ea"/>
              </a:rPr>
              <a:t>One Castlepark Tower Hill Bristol BS2 0JA</a:t>
            </a:r>
          </a:p>
        </p:txBody>
      </p:sp>
      <p:sp>
        <p:nvSpPr>
          <p:cNvPr id="12" name="TextBox 17"/>
          <p:cNvSpPr txBox="1">
            <a:spLocks noChangeArrowheads="1"/>
          </p:cNvSpPr>
          <p:nvPr/>
        </p:nvSpPr>
        <p:spPr bwMode="auto">
          <a:xfrm>
            <a:off x="215900" y="3384550"/>
            <a:ext cx="3046413" cy="277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a:defRPr sz="1300">
                <a:solidFill>
                  <a:schemeClr val="tx1"/>
                </a:solidFill>
                <a:latin typeface="Corbel" panose="020B0503020204020204" pitchFamily="34" charset="0"/>
              </a:defRPr>
            </a:lvl1pPr>
            <a:lvl2pPr marL="742950" indent="-285750">
              <a:defRPr sz="1300">
                <a:solidFill>
                  <a:schemeClr val="tx1"/>
                </a:solidFill>
                <a:latin typeface="Corbel" panose="020B0503020204020204" pitchFamily="34" charset="0"/>
              </a:defRPr>
            </a:lvl2pPr>
            <a:lvl3pPr marL="1143000" indent="-228600">
              <a:defRPr sz="1300">
                <a:solidFill>
                  <a:schemeClr val="tx1"/>
                </a:solidFill>
                <a:latin typeface="Corbel" panose="020B0503020204020204" pitchFamily="34" charset="0"/>
              </a:defRPr>
            </a:lvl3pPr>
            <a:lvl4pPr marL="1600200" indent="-228600">
              <a:defRPr sz="1300">
                <a:solidFill>
                  <a:schemeClr val="tx1"/>
                </a:solidFill>
                <a:latin typeface="Corbel" panose="020B0503020204020204" pitchFamily="34" charset="0"/>
              </a:defRPr>
            </a:lvl4pPr>
            <a:lvl5pPr marL="2057400" indent="-228600">
              <a:defRPr sz="1300">
                <a:solidFill>
                  <a:schemeClr val="tx1"/>
                </a:solidFill>
                <a:latin typeface="Corbel" panose="020B0503020204020204" pitchFamily="34" charset="0"/>
              </a:defRPr>
            </a:lvl5pPr>
            <a:lvl6pPr marL="2514600" indent="-228600" defTabSz="685800" fontAlgn="base">
              <a:spcBef>
                <a:spcPct val="0"/>
              </a:spcBef>
              <a:spcAft>
                <a:spcPct val="0"/>
              </a:spcAft>
              <a:defRPr sz="1300">
                <a:solidFill>
                  <a:schemeClr val="tx1"/>
                </a:solidFill>
                <a:latin typeface="Corbel" panose="020B0503020204020204" pitchFamily="34" charset="0"/>
              </a:defRPr>
            </a:lvl6pPr>
            <a:lvl7pPr marL="2971800" indent="-228600" defTabSz="685800" fontAlgn="base">
              <a:spcBef>
                <a:spcPct val="0"/>
              </a:spcBef>
              <a:spcAft>
                <a:spcPct val="0"/>
              </a:spcAft>
              <a:defRPr sz="1300">
                <a:solidFill>
                  <a:schemeClr val="tx1"/>
                </a:solidFill>
                <a:latin typeface="Corbel" panose="020B0503020204020204" pitchFamily="34" charset="0"/>
              </a:defRPr>
            </a:lvl7pPr>
            <a:lvl8pPr marL="3429000" indent="-228600" defTabSz="685800" fontAlgn="base">
              <a:spcBef>
                <a:spcPct val="0"/>
              </a:spcBef>
              <a:spcAft>
                <a:spcPct val="0"/>
              </a:spcAft>
              <a:defRPr sz="1300">
                <a:solidFill>
                  <a:schemeClr val="tx1"/>
                </a:solidFill>
                <a:latin typeface="Corbel" panose="020B0503020204020204" pitchFamily="34" charset="0"/>
              </a:defRPr>
            </a:lvl8pPr>
            <a:lvl9pPr marL="3886200" indent="-228600" defTabSz="685800" fontAlgn="base">
              <a:spcBef>
                <a:spcPct val="0"/>
              </a:spcBef>
              <a:spcAft>
                <a:spcPct val="0"/>
              </a:spcAft>
              <a:defRPr sz="1300">
                <a:solidFill>
                  <a:schemeClr val="tx1"/>
                </a:solidFill>
                <a:latin typeface="Corbel" panose="020B0503020204020204" pitchFamily="34" charset="0"/>
              </a:defRPr>
            </a:lvl9pPr>
          </a:lstStyle>
          <a:p>
            <a:pPr>
              <a:defRPr/>
            </a:pPr>
            <a:r>
              <a:rPr lang="en-GB" altLang="en-US" sz="1800" b="1">
                <a:solidFill>
                  <a:schemeClr val="accent1"/>
                </a:solidFill>
                <a:ea typeface="+mn-ea"/>
              </a:rPr>
              <a:t>customerservices@jisc.ac.uk</a:t>
            </a:r>
          </a:p>
        </p:txBody>
      </p:sp>
      <p:sp>
        <p:nvSpPr>
          <p:cNvPr id="13" name="Rectangle 18"/>
          <p:cNvSpPr>
            <a:spLocks noChangeArrowheads="1"/>
          </p:cNvSpPr>
          <p:nvPr/>
        </p:nvSpPr>
        <p:spPr bwMode="auto">
          <a:xfrm>
            <a:off x="215900" y="2744788"/>
            <a:ext cx="1528763"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sz="1300">
                <a:solidFill>
                  <a:schemeClr val="tx1"/>
                </a:solidFill>
                <a:latin typeface="Corbel" panose="020B0503020204020204" pitchFamily="34" charset="0"/>
              </a:defRPr>
            </a:lvl1pPr>
            <a:lvl2pPr marL="742950" indent="-285750">
              <a:defRPr sz="1300">
                <a:solidFill>
                  <a:schemeClr val="tx1"/>
                </a:solidFill>
                <a:latin typeface="Corbel" panose="020B0503020204020204" pitchFamily="34" charset="0"/>
              </a:defRPr>
            </a:lvl2pPr>
            <a:lvl3pPr marL="1143000" indent="-228600">
              <a:defRPr sz="1300">
                <a:solidFill>
                  <a:schemeClr val="tx1"/>
                </a:solidFill>
                <a:latin typeface="Corbel" panose="020B0503020204020204" pitchFamily="34" charset="0"/>
              </a:defRPr>
            </a:lvl3pPr>
            <a:lvl4pPr marL="1600200" indent="-228600">
              <a:defRPr sz="1300">
                <a:solidFill>
                  <a:schemeClr val="tx1"/>
                </a:solidFill>
                <a:latin typeface="Corbel" panose="020B0503020204020204" pitchFamily="34" charset="0"/>
              </a:defRPr>
            </a:lvl4pPr>
            <a:lvl5pPr marL="2057400" indent="-228600">
              <a:defRPr sz="1300">
                <a:solidFill>
                  <a:schemeClr val="tx1"/>
                </a:solidFill>
                <a:latin typeface="Corbel" panose="020B0503020204020204" pitchFamily="34" charset="0"/>
              </a:defRPr>
            </a:lvl5pPr>
            <a:lvl6pPr marL="2514600" indent="-228600" defTabSz="685800" fontAlgn="base">
              <a:spcBef>
                <a:spcPct val="0"/>
              </a:spcBef>
              <a:spcAft>
                <a:spcPct val="0"/>
              </a:spcAft>
              <a:defRPr sz="1300">
                <a:solidFill>
                  <a:schemeClr val="tx1"/>
                </a:solidFill>
                <a:latin typeface="Corbel" panose="020B0503020204020204" pitchFamily="34" charset="0"/>
              </a:defRPr>
            </a:lvl6pPr>
            <a:lvl7pPr marL="2971800" indent="-228600" defTabSz="685800" fontAlgn="base">
              <a:spcBef>
                <a:spcPct val="0"/>
              </a:spcBef>
              <a:spcAft>
                <a:spcPct val="0"/>
              </a:spcAft>
              <a:defRPr sz="1300">
                <a:solidFill>
                  <a:schemeClr val="tx1"/>
                </a:solidFill>
                <a:latin typeface="Corbel" panose="020B0503020204020204" pitchFamily="34" charset="0"/>
              </a:defRPr>
            </a:lvl7pPr>
            <a:lvl8pPr marL="3429000" indent="-228600" defTabSz="685800" fontAlgn="base">
              <a:spcBef>
                <a:spcPct val="0"/>
              </a:spcBef>
              <a:spcAft>
                <a:spcPct val="0"/>
              </a:spcAft>
              <a:defRPr sz="1300">
                <a:solidFill>
                  <a:schemeClr val="tx1"/>
                </a:solidFill>
                <a:latin typeface="Corbel" panose="020B0503020204020204" pitchFamily="34" charset="0"/>
              </a:defRPr>
            </a:lvl8pPr>
            <a:lvl9pPr marL="3886200" indent="-228600" defTabSz="685800" fontAlgn="base">
              <a:spcBef>
                <a:spcPct val="0"/>
              </a:spcBef>
              <a:spcAft>
                <a:spcPct val="0"/>
              </a:spcAft>
              <a:defRPr sz="1300">
                <a:solidFill>
                  <a:schemeClr val="tx1"/>
                </a:solidFill>
                <a:latin typeface="Corbel" panose="020B0503020204020204" pitchFamily="34" charset="0"/>
              </a:defRPr>
            </a:lvl9pPr>
          </a:lstStyle>
          <a:p>
            <a:pPr>
              <a:defRPr/>
            </a:pPr>
            <a:r>
              <a:rPr lang="en-GB" altLang="en-US" sz="1800">
                <a:solidFill>
                  <a:srgbClr val="2C3841"/>
                </a:solidFill>
                <a:ea typeface="+mn-ea"/>
              </a:rPr>
              <a:t>T 020 3697 5800</a:t>
            </a:r>
          </a:p>
        </p:txBody>
      </p:sp>
      <p:cxnSp>
        <p:nvCxnSpPr>
          <p:cNvPr id="14" name="Straight Connector 19"/>
          <p:cNvCxnSpPr>
            <a:cxnSpLocks noChangeShapeType="1"/>
          </p:cNvCxnSpPr>
          <p:nvPr/>
        </p:nvCxnSpPr>
        <p:spPr bwMode="auto">
          <a:xfrm>
            <a:off x="215900" y="4872038"/>
            <a:ext cx="8712200" cy="0"/>
          </a:xfrm>
          <a:prstGeom prst="line">
            <a:avLst/>
          </a:prstGeom>
          <a:noFill/>
          <a:ln w="6350">
            <a:solidFill>
              <a:srgbClr val="2C3841"/>
            </a:solidFill>
            <a:round/>
            <a:headEnd/>
            <a:tailEnd/>
          </a:ln>
          <a:extLst>
            <a:ext uri="{909E8E84-426E-40DD-AFC4-6F175D3DCCD1}">
              <a14:hiddenFill xmlns:a14="http://schemas.microsoft.com/office/drawing/2010/main">
                <a:noFill/>
              </a14:hiddenFill>
            </a:ext>
          </a:extLst>
        </p:spPr>
      </p:cxnSp>
      <p:sp>
        <p:nvSpPr>
          <p:cNvPr id="2" name="Title 1"/>
          <p:cNvSpPr>
            <a:spLocks noGrp="1"/>
          </p:cNvSpPr>
          <p:nvPr>
            <p:ph type="title"/>
          </p:nvPr>
        </p:nvSpPr>
        <p:spPr/>
        <p:txBody>
          <a:bodyPr/>
          <a:lstStyle/>
          <a:p>
            <a:r>
              <a:rPr lang="en-GB" noProof="0" dirty="0" smtClean="0"/>
              <a:t>Click to edit Master title style</a:t>
            </a:r>
            <a:endParaRPr lang="en-GB" noProof="0" dirty="0"/>
          </a:p>
        </p:txBody>
      </p:sp>
      <p:sp>
        <p:nvSpPr>
          <p:cNvPr id="15" name="Text Placeholder 13"/>
          <p:cNvSpPr>
            <a:spLocks noGrp="1"/>
          </p:cNvSpPr>
          <p:nvPr>
            <p:ph type="body" sz="quarter" idx="15"/>
          </p:nvPr>
        </p:nvSpPr>
        <p:spPr>
          <a:xfrm>
            <a:off x="215901" y="879475"/>
            <a:ext cx="4103687" cy="249299"/>
          </a:xfrm>
          <a:prstGeom prst="rect">
            <a:avLst/>
          </a:prstGeom>
          <a:noFill/>
        </p:spPr>
        <p:txBody>
          <a:bodyPr>
            <a:noAutofit/>
          </a:bodyPr>
          <a:lstStyle>
            <a:lvl1pPr marL="0" indent="0">
              <a:buNone/>
              <a:defRPr sz="1800" b="0" baseline="0"/>
            </a:lvl1pPr>
          </a:lstStyle>
          <a:p>
            <a:pPr lvl="0"/>
            <a:r>
              <a:rPr lang="en-US" noProof="0" smtClean="0"/>
              <a:t>Click to edit Master text styles</a:t>
            </a:r>
          </a:p>
        </p:txBody>
      </p:sp>
      <p:sp>
        <p:nvSpPr>
          <p:cNvPr id="16" name="Text Placeholder 13"/>
          <p:cNvSpPr>
            <a:spLocks noGrp="1"/>
          </p:cNvSpPr>
          <p:nvPr>
            <p:ph type="body" sz="quarter" idx="16"/>
          </p:nvPr>
        </p:nvSpPr>
        <p:spPr>
          <a:xfrm>
            <a:off x="215901" y="1190992"/>
            <a:ext cx="4103687" cy="249299"/>
          </a:xfrm>
          <a:prstGeom prst="rect">
            <a:avLst/>
          </a:prstGeom>
          <a:noFill/>
        </p:spPr>
        <p:txBody>
          <a:bodyPr>
            <a:noAutofit/>
          </a:bodyPr>
          <a:lstStyle>
            <a:lvl1pPr marL="0" indent="0">
              <a:buNone/>
              <a:defRPr sz="1800" b="0" baseline="0"/>
            </a:lvl1pPr>
          </a:lstStyle>
          <a:p>
            <a:pPr lvl="0"/>
            <a:r>
              <a:rPr lang="en-US" noProof="0" smtClean="0"/>
              <a:t>Click to edit Master text styles</a:t>
            </a:r>
          </a:p>
        </p:txBody>
      </p:sp>
      <p:sp>
        <p:nvSpPr>
          <p:cNvPr id="17" name="Text Placeholder 13"/>
          <p:cNvSpPr>
            <a:spLocks noGrp="1"/>
          </p:cNvSpPr>
          <p:nvPr>
            <p:ph type="body" sz="quarter" idx="17"/>
          </p:nvPr>
        </p:nvSpPr>
        <p:spPr>
          <a:xfrm>
            <a:off x="215901" y="1805567"/>
            <a:ext cx="4103687" cy="249299"/>
          </a:xfrm>
          <a:prstGeom prst="rect">
            <a:avLst/>
          </a:prstGeom>
          <a:noFill/>
        </p:spPr>
        <p:txBody>
          <a:bodyPr>
            <a:noAutofit/>
          </a:bodyPr>
          <a:lstStyle>
            <a:lvl1pPr marL="0" indent="0">
              <a:buNone/>
              <a:defRPr sz="1800" b="1" baseline="0">
                <a:solidFill>
                  <a:schemeClr val="accent1"/>
                </a:solidFill>
              </a:defRPr>
            </a:lvl1pPr>
          </a:lstStyle>
          <a:p>
            <a:pPr lvl="0"/>
            <a:r>
              <a:rPr lang="en-US" noProof="0" smtClean="0"/>
              <a:t>Click to edit Master text styles</a:t>
            </a:r>
          </a:p>
        </p:txBody>
      </p:sp>
      <p:sp>
        <p:nvSpPr>
          <p:cNvPr id="18" name="Date Placeholder 2"/>
          <p:cNvSpPr>
            <a:spLocks noGrp="1"/>
          </p:cNvSpPr>
          <p:nvPr>
            <p:ph type="dt" sz="half" idx="18"/>
          </p:nvPr>
        </p:nvSpPr>
        <p:spPr/>
        <p:txBody>
          <a:bodyPr/>
          <a:lstStyle>
            <a:lvl1pPr>
              <a:defRPr/>
            </a:lvl1pPr>
          </a:lstStyle>
          <a:p>
            <a:fld id="{9DFE254C-9994-4E0C-93BB-0DBB4F819648}" type="datetime1">
              <a:rPr lang="en-GB" altLang="en-US"/>
              <a:pPr/>
              <a:t>29/06/2018</a:t>
            </a:fld>
            <a:endParaRPr lang="en-GB" altLang="en-US"/>
          </a:p>
        </p:txBody>
      </p:sp>
      <p:sp>
        <p:nvSpPr>
          <p:cNvPr id="19" name="Footer Placeholder 3"/>
          <p:cNvSpPr>
            <a:spLocks noGrp="1"/>
          </p:cNvSpPr>
          <p:nvPr>
            <p:ph type="ftr" sz="quarter" idx="19"/>
          </p:nvPr>
        </p:nvSpPr>
        <p:spPr/>
        <p:txBody>
          <a:bodyPr/>
          <a:lstStyle>
            <a:lvl1pPr>
              <a:defRPr/>
            </a:lvl1pPr>
          </a:lstStyle>
          <a:p>
            <a:pPr>
              <a:defRPr/>
            </a:pPr>
            <a:r>
              <a:rPr lang="en-GB"/>
              <a:t>Title of presentation (Insert &gt; Header &amp; Footer &gt; Slide &gt; Footer &gt; Apply to all)</a:t>
            </a:r>
            <a:endParaRPr lang="en-GB" dirty="0"/>
          </a:p>
        </p:txBody>
      </p:sp>
      <p:sp>
        <p:nvSpPr>
          <p:cNvPr id="20" name="Slide Number Placeholder 4"/>
          <p:cNvSpPr>
            <a:spLocks noGrp="1"/>
          </p:cNvSpPr>
          <p:nvPr>
            <p:ph type="sldNum" sz="quarter" idx="20"/>
          </p:nvPr>
        </p:nvSpPr>
        <p:spPr/>
        <p:txBody>
          <a:bodyPr/>
          <a:lstStyle>
            <a:lvl1pPr>
              <a:defRPr/>
            </a:lvl1pPr>
          </a:lstStyle>
          <a:p>
            <a:fld id="{12530C3A-55AC-4716-A5E7-3F678F27C71B}" type="slidenum">
              <a:rPr lang="en-GB" altLang="en-US"/>
              <a:pPr/>
              <a:t>‹#›</a:t>
            </a:fld>
            <a:endParaRPr lang="en-GB" altLang="en-US"/>
          </a:p>
        </p:txBody>
      </p:sp>
    </p:spTree>
    <p:extLst>
      <p:ext uri="{BB962C8B-B14F-4D97-AF65-F5344CB8AC3E}">
        <p14:creationId xmlns:p14="http://schemas.microsoft.com/office/powerpoint/2010/main" val="13758650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Jisc Address + CC-BY-NC-ND">
    <p:spTree>
      <p:nvGrpSpPr>
        <p:cNvPr id="1" name=""/>
        <p:cNvGrpSpPr/>
        <p:nvPr/>
      </p:nvGrpSpPr>
      <p:grpSpPr>
        <a:xfrm>
          <a:off x="0" y="0"/>
          <a:ext cx="0" cy="0"/>
          <a:chOff x="0" y="0"/>
          <a:chExt cx="0" cy="0"/>
        </a:xfrm>
      </p:grpSpPr>
      <p:pic>
        <p:nvPicPr>
          <p:cNvPr id="6" name="Picture 11" descr="shutterstock_129615650_handphone(tomedit3).jpg"/>
          <p:cNvPicPr>
            <a:picLocks noChangeAspect="1"/>
          </p:cNvPicPr>
          <p:nvPr/>
        </p:nvPicPr>
        <p:blipFill>
          <a:blip r:embed="rId2">
            <a:extLst>
              <a:ext uri="{28A0092B-C50C-407E-A947-70E740481C1C}">
                <a14:useLocalDpi xmlns:a14="http://schemas.microsoft.com/office/drawing/2010/main" val="0"/>
              </a:ext>
            </a:extLst>
          </a:blip>
          <a:srcRect l="8269" t="-2" b="18372"/>
          <a:stretch>
            <a:fillRect/>
          </a:stretch>
        </p:blipFill>
        <p:spPr bwMode="auto">
          <a:xfrm>
            <a:off x="4572000" y="898525"/>
            <a:ext cx="4349750" cy="424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Group 12"/>
          <p:cNvGrpSpPr>
            <a:grpSpLocks/>
          </p:cNvGrpSpPr>
          <p:nvPr/>
        </p:nvGrpSpPr>
        <p:grpSpPr bwMode="auto">
          <a:xfrm>
            <a:off x="217488" y="3721100"/>
            <a:ext cx="942975" cy="298450"/>
            <a:chOff x="3448050" y="5069250"/>
            <a:chExt cx="5467350" cy="396000"/>
          </a:xfrm>
        </p:grpSpPr>
        <p:sp>
          <p:nvSpPr>
            <p:cNvPr id="8" name="TextBox 13"/>
            <p:cNvSpPr txBox="1">
              <a:spLocks noChangeArrowheads="1"/>
            </p:cNvSpPr>
            <p:nvPr/>
          </p:nvSpPr>
          <p:spPr bwMode="auto">
            <a:xfrm>
              <a:off x="3448050" y="5069250"/>
              <a:ext cx="5467350" cy="396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a:defRPr sz="1300">
                  <a:solidFill>
                    <a:schemeClr val="tx1"/>
                  </a:solidFill>
                  <a:latin typeface="Corbel" panose="020B0503020204020204" pitchFamily="34" charset="0"/>
                </a:defRPr>
              </a:lvl1pPr>
              <a:lvl2pPr marL="742950" indent="-285750">
                <a:defRPr sz="1300">
                  <a:solidFill>
                    <a:schemeClr val="tx1"/>
                  </a:solidFill>
                  <a:latin typeface="Corbel" panose="020B0503020204020204" pitchFamily="34" charset="0"/>
                </a:defRPr>
              </a:lvl2pPr>
              <a:lvl3pPr marL="1143000" indent="-228600">
                <a:defRPr sz="1300">
                  <a:solidFill>
                    <a:schemeClr val="tx1"/>
                  </a:solidFill>
                  <a:latin typeface="Corbel" panose="020B0503020204020204" pitchFamily="34" charset="0"/>
                </a:defRPr>
              </a:lvl3pPr>
              <a:lvl4pPr marL="1600200" indent="-228600">
                <a:defRPr sz="1300">
                  <a:solidFill>
                    <a:schemeClr val="tx1"/>
                  </a:solidFill>
                  <a:latin typeface="Corbel" panose="020B0503020204020204" pitchFamily="34" charset="0"/>
                </a:defRPr>
              </a:lvl4pPr>
              <a:lvl5pPr marL="2057400" indent="-228600">
                <a:defRPr sz="1300">
                  <a:solidFill>
                    <a:schemeClr val="tx1"/>
                  </a:solidFill>
                  <a:latin typeface="Corbel" panose="020B0503020204020204" pitchFamily="34" charset="0"/>
                </a:defRPr>
              </a:lvl5pPr>
              <a:lvl6pPr marL="2514600" indent="-228600" defTabSz="685800" fontAlgn="base">
                <a:spcBef>
                  <a:spcPct val="0"/>
                </a:spcBef>
                <a:spcAft>
                  <a:spcPct val="0"/>
                </a:spcAft>
                <a:defRPr sz="1300">
                  <a:solidFill>
                    <a:schemeClr val="tx1"/>
                  </a:solidFill>
                  <a:latin typeface="Corbel" panose="020B0503020204020204" pitchFamily="34" charset="0"/>
                </a:defRPr>
              </a:lvl6pPr>
              <a:lvl7pPr marL="2971800" indent="-228600" defTabSz="685800" fontAlgn="base">
                <a:spcBef>
                  <a:spcPct val="0"/>
                </a:spcBef>
                <a:spcAft>
                  <a:spcPct val="0"/>
                </a:spcAft>
                <a:defRPr sz="1300">
                  <a:solidFill>
                    <a:schemeClr val="tx1"/>
                  </a:solidFill>
                  <a:latin typeface="Corbel" panose="020B0503020204020204" pitchFamily="34" charset="0"/>
                </a:defRPr>
              </a:lvl7pPr>
              <a:lvl8pPr marL="3429000" indent="-228600" defTabSz="685800" fontAlgn="base">
                <a:spcBef>
                  <a:spcPct val="0"/>
                </a:spcBef>
                <a:spcAft>
                  <a:spcPct val="0"/>
                </a:spcAft>
                <a:defRPr sz="1300">
                  <a:solidFill>
                    <a:schemeClr val="tx1"/>
                  </a:solidFill>
                  <a:latin typeface="Corbel" panose="020B0503020204020204" pitchFamily="34" charset="0"/>
                </a:defRPr>
              </a:lvl8pPr>
              <a:lvl9pPr marL="3886200" indent="-228600" defTabSz="685800" fontAlgn="base">
                <a:spcBef>
                  <a:spcPct val="0"/>
                </a:spcBef>
                <a:spcAft>
                  <a:spcPct val="0"/>
                </a:spcAft>
                <a:defRPr sz="1300">
                  <a:solidFill>
                    <a:schemeClr val="tx1"/>
                  </a:solidFill>
                  <a:latin typeface="Corbel" panose="020B0503020204020204" pitchFamily="34" charset="0"/>
                </a:defRPr>
              </a:lvl9pPr>
            </a:lstStyle>
            <a:p>
              <a:pPr>
                <a:defRPr/>
              </a:pPr>
              <a:r>
                <a:rPr lang="en-GB" altLang="en-US" sz="1800" b="1">
                  <a:solidFill>
                    <a:schemeClr val="accent1"/>
                  </a:solidFill>
                  <a:ea typeface="+mn-ea"/>
                </a:rPr>
                <a:t>jisc.ac.uk</a:t>
              </a:r>
            </a:p>
          </p:txBody>
        </p:sp>
        <p:sp>
          <p:nvSpPr>
            <p:cNvPr id="9" name="Rectangle 8">
              <a:hlinkClick r:id="rId3"/>
            </p:cNvPr>
            <p:cNvSpPr/>
            <p:nvPr/>
          </p:nvSpPr>
          <p:spPr>
            <a:xfrm>
              <a:off x="3448050" y="5069250"/>
              <a:ext cx="5467350" cy="39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lstStyle/>
            <a:p>
              <a:pPr algn="ctr" fontAlgn="auto">
                <a:spcBef>
                  <a:spcPts val="0"/>
                </a:spcBef>
                <a:spcAft>
                  <a:spcPts val="0"/>
                </a:spcAft>
                <a:defRPr/>
              </a:pPr>
              <a:endParaRPr lang="en-GB" sz="1013" dirty="0"/>
            </a:p>
          </p:txBody>
        </p:sp>
      </p:grpSp>
      <p:cxnSp>
        <p:nvCxnSpPr>
          <p:cNvPr id="10" name="Straight Connector 15"/>
          <p:cNvCxnSpPr>
            <a:cxnSpLocks noChangeShapeType="1"/>
          </p:cNvCxnSpPr>
          <p:nvPr/>
        </p:nvCxnSpPr>
        <p:spPr bwMode="auto">
          <a:xfrm>
            <a:off x="215900" y="2249488"/>
            <a:ext cx="4608513" cy="0"/>
          </a:xfrm>
          <a:prstGeom prst="line">
            <a:avLst/>
          </a:prstGeom>
          <a:noFill/>
          <a:ln w="6350">
            <a:solidFill>
              <a:srgbClr val="2C3841"/>
            </a:solidFill>
            <a:round/>
            <a:headEnd/>
            <a:tailEnd/>
          </a:ln>
          <a:extLst>
            <a:ext uri="{909E8E84-426E-40DD-AFC4-6F175D3DCCD1}">
              <a14:hiddenFill xmlns:a14="http://schemas.microsoft.com/office/drawing/2010/main">
                <a:noFill/>
              </a14:hiddenFill>
            </a:ext>
          </a:extLst>
        </p:spPr>
      </p:cxnSp>
      <p:sp>
        <p:nvSpPr>
          <p:cNvPr id="11" name="TextBox 16"/>
          <p:cNvSpPr txBox="1">
            <a:spLocks noChangeArrowheads="1"/>
          </p:cNvSpPr>
          <p:nvPr/>
        </p:nvSpPr>
        <p:spPr bwMode="auto">
          <a:xfrm>
            <a:off x="215900" y="2405063"/>
            <a:ext cx="4103688" cy="2778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a:defRPr sz="1300">
                <a:solidFill>
                  <a:schemeClr val="tx1"/>
                </a:solidFill>
                <a:latin typeface="Corbel" panose="020B0503020204020204" pitchFamily="34" charset="0"/>
              </a:defRPr>
            </a:lvl1pPr>
            <a:lvl2pPr marL="742950" indent="-285750">
              <a:defRPr sz="1300">
                <a:solidFill>
                  <a:schemeClr val="tx1"/>
                </a:solidFill>
                <a:latin typeface="Corbel" panose="020B0503020204020204" pitchFamily="34" charset="0"/>
              </a:defRPr>
            </a:lvl2pPr>
            <a:lvl3pPr marL="1143000" indent="-228600">
              <a:defRPr sz="1300">
                <a:solidFill>
                  <a:schemeClr val="tx1"/>
                </a:solidFill>
                <a:latin typeface="Corbel" panose="020B0503020204020204" pitchFamily="34" charset="0"/>
              </a:defRPr>
            </a:lvl3pPr>
            <a:lvl4pPr marL="1600200" indent="-228600">
              <a:defRPr sz="1300">
                <a:solidFill>
                  <a:schemeClr val="tx1"/>
                </a:solidFill>
                <a:latin typeface="Corbel" panose="020B0503020204020204" pitchFamily="34" charset="0"/>
              </a:defRPr>
            </a:lvl4pPr>
            <a:lvl5pPr marL="2057400" indent="-228600">
              <a:defRPr sz="1300">
                <a:solidFill>
                  <a:schemeClr val="tx1"/>
                </a:solidFill>
                <a:latin typeface="Corbel" panose="020B0503020204020204" pitchFamily="34" charset="0"/>
              </a:defRPr>
            </a:lvl5pPr>
            <a:lvl6pPr marL="2514600" indent="-228600" defTabSz="685800" fontAlgn="base">
              <a:spcBef>
                <a:spcPct val="0"/>
              </a:spcBef>
              <a:spcAft>
                <a:spcPct val="0"/>
              </a:spcAft>
              <a:defRPr sz="1300">
                <a:solidFill>
                  <a:schemeClr val="tx1"/>
                </a:solidFill>
                <a:latin typeface="Corbel" panose="020B0503020204020204" pitchFamily="34" charset="0"/>
              </a:defRPr>
            </a:lvl6pPr>
            <a:lvl7pPr marL="2971800" indent="-228600" defTabSz="685800" fontAlgn="base">
              <a:spcBef>
                <a:spcPct val="0"/>
              </a:spcBef>
              <a:spcAft>
                <a:spcPct val="0"/>
              </a:spcAft>
              <a:defRPr sz="1300">
                <a:solidFill>
                  <a:schemeClr val="tx1"/>
                </a:solidFill>
                <a:latin typeface="Corbel" panose="020B0503020204020204" pitchFamily="34" charset="0"/>
              </a:defRPr>
            </a:lvl7pPr>
            <a:lvl8pPr marL="3429000" indent="-228600" defTabSz="685800" fontAlgn="base">
              <a:spcBef>
                <a:spcPct val="0"/>
              </a:spcBef>
              <a:spcAft>
                <a:spcPct val="0"/>
              </a:spcAft>
              <a:defRPr sz="1300">
                <a:solidFill>
                  <a:schemeClr val="tx1"/>
                </a:solidFill>
                <a:latin typeface="Corbel" panose="020B0503020204020204" pitchFamily="34" charset="0"/>
              </a:defRPr>
            </a:lvl8pPr>
            <a:lvl9pPr marL="3886200" indent="-228600" defTabSz="685800" fontAlgn="base">
              <a:spcBef>
                <a:spcPct val="0"/>
              </a:spcBef>
              <a:spcAft>
                <a:spcPct val="0"/>
              </a:spcAft>
              <a:defRPr sz="1300">
                <a:solidFill>
                  <a:schemeClr val="tx1"/>
                </a:solidFill>
                <a:latin typeface="Corbel" panose="020B0503020204020204" pitchFamily="34" charset="0"/>
              </a:defRPr>
            </a:lvl9pPr>
          </a:lstStyle>
          <a:p>
            <a:pPr>
              <a:defRPr/>
            </a:pPr>
            <a:r>
              <a:rPr lang="en-GB" altLang="en-US" sz="1800">
                <a:ea typeface="+mn-ea"/>
              </a:rPr>
              <a:t>One Castlepark Tower Hill Bristol BS2 0JA</a:t>
            </a:r>
          </a:p>
        </p:txBody>
      </p:sp>
      <p:sp>
        <p:nvSpPr>
          <p:cNvPr id="12" name="TextBox 17"/>
          <p:cNvSpPr txBox="1">
            <a:spLocks noChangeArrowheads="1"/>
          </p:cNvSpPr>
          <p:nvPr/>
        </p:nvSpPr>
        <p:spPr bwMode="auto">
          <a:xfrm>
            <a:off x="215900" y="3384550"/>
            <a:ext cx="3046413" cy="277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a:defRPr sz="1300">
                <a:solidFill>
                  <a:schemeClr val="tx1"/>
                </a:solidFill>
                <a:latin typeface="Corbel" panose="020B0503020204020204" pitchFamily="34" charset="0"/>
              </a:defRPr>
            </a:lvl1pPr>
            <a:lvl2pPr marL="742950" indent="-285750">
              <a:defRPr sz="1300">
                <a:solidFill>
                  <a:schemeClr val="tx1"/>
                </a:solidFill>
                <a:latin typeface="Corbel" panose="020B0503020204020204" pitchFamily="34" charset="0"/>
              </a:defRPr>
            </a:lvl2pPr>
            <a:lvl3pPr marL="1143000" indent="-228600">
              <a:defRPr sz="1300">
                <a:solidFill>
                  <a:schemeClr val="tx1"/>
                </a:solidFill>
                <a:latin typeface="Corbel" panose="020B0503020204020204" pitchFamily="34" charset="0"/>
              </a:defRPr>
            </a:lvl3pPr>
            <a:lvl4pPr marL="1600200" indent="-228600">
              <a:defRPr sz="1300">
                <a:solidFill>
                  <a:schemeClr val="tx1"/>
                </a:solidFill>
                <a:latin typeface="Corbel" panose="020B0503020204020204" pitchFamily="34" charset="0"/>
              </a:defRPr>
            </a:lvl4pPr>
            <a:lvl5pPr marL="2057400" indent="-228600">
              <a:defRPr sz="1300">
                <a:solidFill>
                  <a:schemeClr val="tx1"/>
                </a:solidFill>
                <a:latin typeface="Corbel" panose="020B0503020204020204" pitchFamily="34" charset="0"/>
              </a:defRPr>
            </a:lvl5pPr>
            <a:lvl6pPr marL="2514600" indent="-228600" defTabSz="685800" fontAlgn="base">
              <a:spcBef>
                <a:spcPct val="0"/>
              </a:spcBef>
              <a:spcAft>
                <a:spcPct val="0"/>
              </a:spcAft>
              <a:defRPr sz="1300">
                <a:solidFill>
                  <a:schemeClr val="tx1"/>
                </a:solidFill>
                <a:latin typeface="Corbel" panose="020B0503020204020204" pitchFamily="34" charset="0"/>
              </a:defRPr>
            </a:lvl6pPr>
            <a:lvl7pPr marL="2971800" indent="-228600" defTabSz="685800" fontAlgn="base">
              <a:spcBef>
                <a:spcPct val="0"/>
              </a:spcBef>
              <a:spcAft>
                <a:spcPct val="0"/>
              </a:spcAft>
              <a:defRPr sz="1300">
                <a:solidFill>
                  <a:schemeClr val="tx1"/>
                </a:solidFill>
                <a:latin typeface="Corbel" panose="020B0503020204020204" pitchFamily="34" charset="0"/>
              </a:defRPr>
            </a:lvl7pPr>
            <a:lvl8pPr marL="3429000" indent="-228600" defTabSz="685800" fontAlgn="base">
              <a:spcBef>
                <a:spcPct val="0"/>
              </a:spcBef>
              <a:spcAft>
                <a:spcPct val="0"/>
              </a:spcAft>
              <a:defRPr sz="1300">
                <a:solidFill>
                  <a:schemeClr val="tx1"/>
                </a:solidFill>
                <a:latin typeface="Corbel" panose="020B0503020204020204" pitchFamily="34" charset="0"/>
              </a:defRPr>
            </a:lvl8pPr>
            <a:lvl9pPr marL="3886200" indent="-228600" defTabSz="685800" fontAlgn="base">
              <a:spcBef>
                <a:spcPct val="0"/>
              </a:spcBef>
              <a:spcAft>
                <a:spcPct val="0"/>
              </a:spcAft>
              <a:defRPr sz="1300">
                <a:solidFill>
                  <a:schemeClr val="tx1"/>
                </a:solidFill>
                <a:latin typeface="Corbel" panose="020B0503020204020204" pitchFamily="34" charset="0"/>
              </a:defRPr>
            </a:lvl9pPr>
          </a:lstStyle>
          <a:p>
            <a:pPr>
              <a:defRPr/>
            </a:pPr>
            <a:r>
              <a:rPr lang="en-GB" altLang="en-US" sz="1800" b="1">
                <a:solidFill>
                  <a:schemeClr val="accent1"/>
                </a:solidFill>
                <a:ea typeface="+mn-ea"/>
              </a:rPr>
              <a:t>customerservices@jisc.ac.uk</a:t>
            </a:r>
          </a:p>
        </p:txBody>
      </p:sp>
      <p:sp>
        <p:nvSpPr>
          <p:cNvPr id="13" name="Rectangle 18"/>
          <p:cNvSpPr>
            <a:spLocks noChangeArrowheads="1"/>
          </p:cNvSpPr>
          <p:nvPr/>
        </p:nvSpPr>
        <p:spPr bwMode="auto">
          <a:xfrm>
            <a:off x="215900" y="2744788"/>
            <a:ext cx="1528763"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sz="1300">
                <a:solidFill>
                  <a:schemeClr val="tx1"/>
                </a:solidFill>
                <a:latin typeface="Corbel" panose="020B0503020204020204" pitchFamily="34" charset="0"/>
              </a:defRPr>
            </a:lvl1pPr>
            <a:lvl2pPr marL="742950" indent="-285750">
              <a:defRPr sz="1300">
                <a:solidFill>
                  <a:schemeClr val="tx1"/>
                </a:solidFill>
                <a:latin typeface="Corbel" panose="020B0503020204020204" pitchFamily="34" charset="0"/>
              </a:defRPr>
            </a:lvl2pPr>
            <a:lvl3pPr marL="1143000" indent="-228600">
              <a:defRPr sz="1300">
                <a:solidFill>
                  <a:schemeClr val="tx1"/>
                </a:solidFill>
                <a:latin typeface="Corbel" panose="020B0503020204020204" pitchFamily="34" charset="0"/>
              </a:defRPr>
            </a:lvl3pPr>
            <a:lvl4pPr marL="1600200" indent="-228600">
              <a:defRPr sz="1300">
                <a:solidFill>
                  <a:schemeClr val="tx1"/>
                </a:solidFill>
                <a:latin typeface="Corbel" panose="020B0503020204020204" pitchFamily="34" charset="0"/>
              </a:defRPr>
            </a:lvl4pPr>
            <a:lvl5pPr marL="2057400" indent="-228600">
              <a:defRPr sz="1300">
                <a:solidFill>
                  <a:schemeClr val="tx1"/>
                </a:solidFill>
                <a:latin typeface="Corbel" panose="020B0503020204020204" pitchFamily="34" charset="0"/>
              </a:defRPr>
            </a:lvl5pPr>
            <a:lvl6pPr marL="2514600" indent="-228600" defTabSz="685800" fontAlgn="base">
              <a:spcBef>
                <a:spcPct val="0"/>
              </a:spcBef>
              <a:spcAft>
                <a:spcPct val="0"/>
              </a:spcAft>
              <a:defRPr sz="1300">
                <a:solidFill>
                  <a:schemeClr val="tx1"/>
                </a:solidFill>
                <a:latin typeface="Corbel" panose="020B0503020204020204" pitchFamily="34" charset="0"/>
              </a:defRPr>
            </a:lvl6pPr>
            <a:lvl7pPr marL="2971800" indent="-228600" defTabSz="685800" fontAlgn="base">
              <a:spcBef>
                <a:spcPct val="0"/>
              </a:spcBef>
              <a:spcAft>
                <a:spcPct val="0"/>
              </a:spcAft>
              <a:defRPr sz="1300">
                <a:solidFill>
                  <a:schemeClr val="tx1"/>
                </a:solidFill>
                <a:latin typeface="Corbel" panose="020B0503020204020204" pitchFamily="34" charset="0"/>
              </a:defRPr>
            </a:lvl7pPr>
            <a:lvl8pPr marL="3429000" indent="-228600" defTabSz="685800" fontAlgn="base">
              <a:spcBef>
                <a:spcPct val="0"/>
              </a:spcBef>
              <a:spcAft>
                <a:spcPct val="0"/>
              </a:spcAft>
              <a:defRPr sz="1300">
                <a:solidFill>
                  <a:schemeClr val="tx1"/>
                </a:solidFill>
                <a:latin typeface="Corbel" panose="020B0503020204020204" pitchFamily="34" charset="0"/>
              </a:defRPr>
            </a:lvl8pPr>
            <a:lvl9pPr marL="3886200" indent="-228600" defTabSz="685800" fontAlgn="base">
              <a:spcBef>
                <a:spcPct val="0"/>
              </a:spcBef>
              <a:spcAft>
                <a:spcPct val="0"/>
              </a:spcAft>
              <a:defRPr sz="1300">
                <a:solidFill>
                  <a:schemeClr val="tx1"/>
                </a:solidFill>
                <a:latin typeface="Corbel" panose="020B0503020204020204" pitchFamily="34" charset="0"/>
              </a:defRPr>
            </a:lvl9pPr>
          </a:lstStyle>
          <a:p>
            <a:pPr>
              <a:defRPr/>
            </a:pPr>
            <a:r>
              <a:rPr lang="en-GB" altLang="en-US" sz="1800">
                <a:solidFill>
                  <a:srgbClr val="2C3841"/>
                </a:solidFill>
                <a:ea typeface="+mn-ea"/>
              </a:rPr>
              <a:t>T 020 3697 5800</a:t>
            </a:r>
          </a:p>
        </p:txBody>
      </p:sp>
      <p:pic>
        <p:nvPicPr>
          <p:cNvPr id="14" name="Picture 19"/>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5900" y="4467225"/>
            <a:ext cx="719138"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 Placeholder 3"/>
          <p:cNvSpPr txBox="1">
            <a:spLocks/>
          </p:cNvSpPr>
          <p:nvPr/>
        </p:nvSpPr>
        <p:spPr>
          <a:xfrm>
            <a:off x="979488" y="4557713"/>
            <a:ext cx="3251200" cy="82550"/>
          </a:xfrm>
          <a:prstGeom prst="rect">
            <a:avLst/>
          </a:prstGeom>
        </p:spPr>
        <p:txBody>
          <a:bodyPr lIns="0" tIns="0" rIns="0" bIns="0" anchor="ctr"/>
          <a:lstStyle>
            <a:lvl1pPr marL="0" indent="0" algn="l" defTabSz="457200" rtl="0" eaLnBrk="1" latinLnBrk="0" hangingPunct="1">
              <a:lnSpc>
                <a:spcPct val="90000"/>
              </a:lnSpc>
              <a:spcBef>
                <a:spcPts val="1200"/>
              </a:spcBef>
              <a:buClr>
                <a:srgbClr val="DE481C"/>
              </a:buClr>
              <a:buSzPct val="120000"/>
              <a:buFont typeface="Lucida Grande"/>
              <a:buNone/>
              <a:defRPr sz="800" kern="1200">
                <a:solidFill>
                  <a:srgbClr val="2C3841"/>
                </a:solidFill>
                <a:latin typeface="+mn-lt"/>
                <a:ea typeface="+mn-ea"/>
                <a:cs typeface="+mn-cs"/>
              </a:defRPr>
            </a:lvl1pPr>
            <a:lvl2pPr marL="457200" indent="0" algn="l" defTabSz="457200" rtl="0" eaLnBrk="1" latinLnBrk="0" hangingPunct="1">
              <a:lnSpc>
                <a:spcPct val="90000"/>
              </a:lnSpc>
              <a:spcBef>
                <a:spcPts val="800"/>
              </a:spcBef>
              <a:buClr>
                <a:srgbClr val="DE481C"/>
              </a:buClr>
              <a:buSzPct val="120000"/>
              <a:buFont typeface="Lucida Grande"/>
              <a:buNone/>
              <a:defRPr sz="1200" kern="1200">
                <a:solidFill>
                  <a:srgbClr val="2C3841"/>
                </a:solidFill>
                <a:latin typeface="+mn-lt"/>
                <a:ea typeface="+mn-ea"/>
                <a:cs typeface="+mn-cs"/>
              </a:defRPr>
            </a:lvl2pPr>
            <a:lvl3pPr marL="914400" indent="0" algn="l" defTabSz="457200" rtl="0" eaLnBrk="1" latinLnBrk="0" hangingPunct="1">
              <a:lnSpc>
                <a:spcPct val="90000"/>
              </a:lnSpc>
              <a:spcBef>
                <a:spcPts val="400"/>
              </a:spcBef>
              <a:buClr>
                <a:srgbClr val="DE481C"/>
              </a:buClr>
              <a:buSzPct val="120000"/>
              <a:buFont typeface="Lucida Grande"/>
              <a:buNone/>
              <a:defRPr sz="1000" kern="1200">
                <a:solidFill>
                  <a:srgbClr val="2C3841"/>
                </a:solidFill>
                <a:latin typeface="+mn-lt"/>
                <a:ea typeface="+mn-ea"/>
                <a:cs typeface="+mn-cs"/>
              </a:defRPr>
            </a:lvl3pPr>
            <a:lvl4pPr marL="1371600" indent="0" algn="l" defTabSz="457200" rtl="0" eaLnBrk="1" latinLnBrk="0" hangingPunct="1">
              <a:lnSpc>
                <a:spcPct val="90000"/>
              </a:lnSpc>
              <a:spcBef>
                <a:spcPts val="400"/>
              </a:spcBef>
              <a:buClr>
                <a:srgbClr val="DE481C"/>
              </a:buClr>
              <a:buSzPct val="120000"/>
              <a:buFont typeface="Lucida Grande"/>
              <a:buNone/>
              <a:defRPr sz="900" kern="1200">
                <a:solidFill>
                  <a:srgbClr val="2C3841"/>
                </a:solidFill>
                <a:latin typeface="+mn-lt"/>
                <a:ea typeface="+mn-ea"/>
                <a:cs typeface="+mn-cs"/>
              </a:defRPr>
            </a:lvl4pPr>
            <a:lvl5pPr marL="1828800" indent="0" algn="l" defTabSz="457200" rtl="0" eaLnBrk="1" latinLnBrk="0" hangingPunct="1">
              <a:lnSpc>
                <a:spcPct val="90000"/>
              </a:lnSpc>
              <a:spcBef>
                <a:spcPts val="400"/>
              </a:spcBef>
              <a:buClr>
                <a:srgbClr val="DE481C"/>
              </a:buClr>
              <a:buSzPct val="120000"/>
              <a:buFont typeface="Lucida Grande"/>
              <a:buNone/>
              <a:defRPr sz="900" kern="1200">
                <a:solidFill>
                  <a:srgbClr val="2C3841"/>
                </a:solidFill>
                <a:latin typeface="+mn-lt"/>
                <a:ea typeface="+mn-ea"/>
                <a:cs typeface="+mn-cs"/>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pPr fontAlgn="auto">
              <a:spcAft>
                <a:spcPts val="0"/>
              </a:spcAft>
              <a:defRPr/>
            </a:pPr>
            <a:r>
              <a:rPr lang="en-GB" dirty="0" smtClean="0"/>
              <a:t>Except where otherwise noted, this work is licensed under CC-BY-NC-ND</a:t>
            </a:r>
          </a:p>
        </p:txBody>
      </p:sp>
      <p:cxnSp>
        <p:nvCxnSpPr>
          <p:cNvPr id="19" name="Straight Connector 21"/>
          <p:cNvCxnSpPr>
            <a:cxnSpLocks noChangeShapeType="1"/>
          </p:cNvCxnSpPr>
          <p:nvPr/>
        </p:nvCxnSpPr>
        <p:spPr bwMode="auto">
          <a:xfrm>
            <a:off x="215900" y="4872038"/>
            <a:ext cx="8712200" cy="0"/>
          </a:xfrm>
          <a:prstGeom prst="line">
            <a:avLst/>
          </a:prstGeom>
          <a:noFill/>
          <a:ln w="6350">
            <a:solidFill>
              <a:srgbClr val="2C3841"/>
            </a:solidFill>
            <a:round/>
            <a:headEnd/>
            <a:tailEnd/>
          </a:ln>
          <a:extLst>
            <a:ext uri="{909E8E84-426E-40DD-AFC4-6F175D3DCCD1}">
              <a14:hiddenFill xmlns:a14="http://schemas.microsoft.com/office/drawing/2010/main">
                <a:noFill/>
              </a14:hiddenFill>
            </a:ext>
          </a:extLst>
        </p:spPr>
      </p:cxnSp>
      <p:sp>
        <p:nvSpPr>
          <p:cNvPr id="2" name="Title 1"/>
          <p:cNvSpPr>
            <a:spLocks noGrp="1"/>
          </p:cNvSpPr>
          <p:nvPr>
            <p:ph type="title"/>
          </p:nvPr>
        </p:nvSpPr>
        <p:spPr/>
        <p:txBody>
          <a:bodyPr/>
          <a:lstStyle/>
          <a:p>
            <a:r>
              <a:rPr lang="en-GB" noProof="0" dirty="0" smtClean="0"/>
              <a:t>Click to edit Master title style</a:t>
            </a:r>
            <a:endParaRPr lang="en-GB" noProof="0" dirty="0"/>
          </a:p>
        </p:txBody>
      </p:sp>
      <p:sp>
        <p:nvSpPr>
          <p:cNvPr id="15" name="Text Placeholder 13"/>
          <p:cNvSpPr>
            <a:spLocks noGrp="1"/>
          </p:cNvSpPr>
          <p:nvPr>
            <p:ph type="body" sz="quarter" idx="15"/>
          </p:nvPr>
        </p:nvSpPr>
        <p:spPr>
          <a:xfrm>
            <a:off x="215901" y="879475"/>
            <a:ext cx="4103687" cy="249299"/>
          </a:xfrm>
          <a:prstGeom prst="rect">
            <a:avLst/>
          </a:prstGeom>
          <a:noFill/>
        </p:spPr>
        <p:txBody>
          <a:bodyPr>
            <a:noAutofit/>
          </a:bodyPr>
          <a:lstStyle>
            <a:lvl1pPr marL="0" indent="0">
              <a:buNone/>
              <a:defRPr sz="1800" b="0" baseline="0"/>
            </a:lvl1pPr>
          </a:lstStyle>
          <a:p>
            <a:pPr lvl="0"/>
            <a:r>
              <a:rPr lang="en-US" noProof="0" smtClean="0"/>
              <a:t>Click to edit Master text styles</a:t>
            </a:r>
          </a:p>
        </p:txBody>
      </p:sp>
      <p:sp>
        <p:nvSpPr>
          <p:cNvPr id="16" name="Text Placeholder 13"/>
          <p:cNvSpPr>
            <a:spLocks noGrp="1"/>
          </p:cNvSpPr>
          <p:nvPr>
            <p:ph type="body" sz="quarter" idx="16"/>
          </p:nvPr>
        </p:nvSpPr>
        <p:spPr>
          <a:xfrm>
            <a:off x="215901" y="1190992"/>
            <a:ext cx="4103687" cy="249299"/>
          </a:xfrm>
          <a:prstGeom prst="rect">
            <a:avLst/>
          </a:prstGeom>
          <a:noFill/>
        </p:spPr>
        <p:txBody>
          <a:bodyPr>
            <a:noAutofit/>
          </a:bodyPr>
          <a:lstStyle>
            <a:lvl1pPr marL="0" indent="0">
              <a:buNone/>
              <a:defRPr sz="1800" b="0" baseline="0"/>
            </a:lvl1pPr>
          </a:lstStyle>
          <a:p>
            <a:pPr lvl="0"/>
            <a:r>
              <a:rPr lang="en-US" noProof="0" smtClean="0"/>
              <a:t>Click to edit Master text styles</a:t>
            </a:r>
          </a:p>
        </p:txBody>
      </p:sp>
      <p:sp>
        <p:nvSpPr>
          <p:cNvPr id="17" name="Text Placeholder 13"/>
          <p:cNvSpPr>
            <a:spLocks noGrp="1"/>
          </p:cNvSpPr>
          <p:nvPr>
            <p:ph type="body" sz="quarter" idx="17"/>
          </p:nvPr>
        </p:nvSpPr>
        <p:spPr>
          <a:xfrm>
            <a:off x="215901" y="1805567"/>
            <a:ext cx="4103687" cy="249299"/>
          </a:xfrm>
          <a:prstGeom prst="rect">
            <a:avLst/>
          </a:prstGeom>
          <a:noFill/>
        </p:spPr>
        <p:txBody>
          <a:bodyPr>
            <a:noAutofit/>
          </a:bodyPr>
          <a:lstStyle>
            <a:lvl1pPr marL="0" indent="0">
              <a:buNone/>
              <a:defRPr sz="1800" b="1" baseline="0">
                <a:solidFill>
                  <a:schemeClr val="accent1"/>
                </a:solidFill>
              </a:defRPr>
            </a:lvl1pPr>
          </a:lstStyle>
          <a:p>
            <a:pPr lvl="0"/>
            <a:r>
              <a:rPr lang="en-US" noProof="0" smtClean="0"/>
              <a:t>Click to edit Master text styles</a:t>
            </a:r>
          </a:p>
        </p:txBody>
      </p:sp>
      <p:sp>
        <p:nvSpPr>
          <p:cNvPr id="20" name="Date Placeholder 2"/>
          <p:cNvSpPr>
            <a:spLocks noGrp="1"/>
          </p:cNvSpPr>
          <p:nvPr>
            <p:ph type="dt" sz="half" idx="18"/>
          </p:nvPr>
        </p:nvSpPr>
        <p:spPr/>
        <p:txBody>
          <a:bodyPr/>
          <a:lstStyle>
            <a:lvl1pPr>
              <a:defRPr/>
            </a:lvl1pPr>
          </a:lstStyle>
          <a:p>
            <a:fld id="{346BB033-C0AF-495F-930C-23608731DD66}" type="datetime1">
              <a:rPr lang="en-GB" altLang="en-US"/>
              <a:pPr/>
              <a:t>29/06/2018</a:t>
            </a:fld>
            <a:endParaRPr lang="en-GB" altLang="en-US"/>
          </a:p>
        </p:txBody>
      </p:sp>
      <p:sp>
        <p:nvSpPr>
          <p:cNvPr id="21" name="Footer Placeholder 3"/>
          <p:cNvSpPr>
            <a:spLocks noGrp="1"/>
          </p:cNvSpPr>
          <p:nvPr>
            <p:ph type="ftr" sz="quarter" idx="19"/>
          </p:nvPr>
        </p:nvSpPr>
        <p:spPr/>
        <p:txBody>
          <a:bodyPr/>
          <a:lstStyle>
            <a:lvl1pPr>
              <a:defRPr/>
            </a:lvl1pPr>
          </a:lstStyle>
          <a:p>
            <a:pPr>
              <a:defRPr/>
            </a:pPr>
            <a:r>
              <a:rPr lang="en-GB"/>
              <a:t>Title of presentation (Insert &gt; Header &amp; Footer &gt; Slide &gt; Footer &gt; Apply to all)</a:t>
            </a:r>
            <a:endParaRPr lang="en-GB" dirty="0"/>
          </a:p>
        </p:txBody>
      </p:sp>
      <p:sp>
        <p:nvSpPr>
          <p:cNvPr id="22" name="Slide Number Placeholder 4"/>
          <p:cNvSpPr>
            <a:spLocks noGrp="1"/>
          </p:cNvSpPr>
          <p:nvPr>
            <p:ph type="sldNum" sz="quarter" idx="20"/>
          </p:nvPr>
        </p:nvSpPr>
        <p:spPr/>
        <p:txBody>
          <a:bodyPr/>
          <a:lstStyle>
            <a:lvl1pPr>
              <a:defRPr/>
            </a:lvl1pPr>
          </a:lstStyle>
          <a:p>
            <a:fld id="{9D7DDDB7-D2BC-4615-8C34-B204999E5334}" type="slidenum">
              <a:rPr lang="en-GB" altLang="en-US"/>
              <a:pPr/>
              <a:t>‹#›</a:t>
            </a:fld>
            <a:endParaRPr lang="en-GB" altLang="en-US"/>
          </a:p>
        </p:txBody>
      </p:sp>
    </p:spTree>
    <p:extLst>
      <p:ext uri="{BB962C8B-B14F-4D97-AF65-F5344CB8AC3E}">
        <p14:creationId xmlns:p14="http://schemas.microsoft.com/office/powerpoint/2010/main" val="3335171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usiness Card">
    <p:spTree>
      <p:nvGrpSpPr>
        <p:cNvPr id="1" name=""/>
        <p:cNvGrpSpPr/>
        <p:nvPr/>
      </p:nvGrpSpPr>
      <p:grpSpPr>
        <a:xfrm>
          <a:off x="0" y="0"/>
          <a:ext cx="0" cy="0"/>
          <a:chOff x="0" y="0"/>
          <a:chExt cx="0" cy="0"/>
        </a:xfrm>
      </p:grpSpPr>
      <p:pic>
        <p:nvPicPr>
          <p:cNvPr id="7" name="Picture 11" descr="deletem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581025"/>
            <a:ext cx="7408863" cy="456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 name="Group 12"/>
          <p:cNvGrpSpPr>
            <a:grpSpLocks/>
          </p:cNvGrpSpPr>
          <p:nvPr/>
        </p:nvGrpSpPr>
        <p:grpSpPr bwMode="auto">
          <a:xfrm>
            <a:off x="2520950" y="3916363"/>
            <a:ext cx="3879850" cy="296862"/>
            <a:chOff x="3448050" y="5069250"/>
            <a:chExt cx="5467350" cy="396000"/>
          </a:xfrm>
        </p:grpSpPr>
        <p:sp>
          <p:nvSpPr>
            <p:cNvPr id="9" name="TextBox 13"/>
            <p:cNvSpPr txBox="1">
              <a:spLocks noChangeArrowheads="1"/>
            </p:cNvSpPr>
            <p:nvPr/>
          </p:nvSpPr>
          <p:spPr bwMode="auto">
            <a:xfrm>
              <a:off x="3448050" y="5069250"/>
              <a:ext cx="5467350" cy="396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a:defRPr sz="1300">
                  <a:solidFill>
                    <a:schemeClr val="tx1"/>
                  </a:solidFill>
                  <a:latin typeface="Corbel" panose="020B0503020204020204" pitchFamily="34" charset="0"/>
                </a:defRPr>
              </a:lvl1pPr>
              <a:lvl2pPr marL="742950" indent="-285750">
                <a:defRPr sz="1300">
                  <a:solidFill>
                    <a:schemeClr val="tx1"/>
                  </a:solidFill>
                  <a:latin typeface="Corbel" panose="020B0503020204020204" pitchFamily="34" charset="0"/>
                </a:defRPr>
              </a:lvl2pPr>
              <a:lvl3pPr marL="1143000" indent="-228600">
                <a:defRPr sz="1300">
                  <a:solidFill>
                    <a:schemeClr val="tx1"/>
                  </a:solidFill>
                  <a:latin typeface="Corbel" panose="020B0503020204020204" pitchFamily="34" charset="0"/>
                </a:defRPr>
              </a:lvl3pPr>
              <a:lvl4pPr marL="1600200" indent="-228600">
                <a:defRPr sz="1300">
                  <a:solidFill>
                    <a:schemeClr val="tx1"/>
                  </a:solidFill>
                  <a:latin typeface="Corbel" panose="020B0503020204020204" pitchFamily="34" charset="0"/>
                </a:defRPr>
              </a:lvl4pPr>
              <a:lvl5pPr marL="2057400" indent="-228600">
                <a:defRPr sz="1300">
                  <a:solidFill>
                    <a:schemeClr val="tx1"/>
                  </a:solidFill>
                  <a:latin typeface="Corbel" panose="020B0503020204020204" pitchFamily="34" charset="0"/>
                </a:defRPr>
              </a:lvl5pPr>
              <a:lvl6pPr marL="2514600" indent="-228600" defTabSz="685800" fontAlgn="base">
                <a:spcBef>
                  <a:spcPct val="0"/>
                </a:spcBef>
                <a:spcAft>
                  <a:spcPct val="0"/>
                </a:spcAft>
                <a:defRPr sz="1300">
                  <a:solidFill>
                    <a:schemeClr val="tx1"/>
                  </a:solidFill>
                  <a:latin typeface="Corbel" panose="020B0503020204020204" pitchFamily="34" charset="0"/>
                </a:defRPr>
              </a:lvl6pPr>
              <a:lvl7pPr marL="2971800" indent="-228600" defTabSz="685800" fontAlgn="base">
                <a:spcBef>
                  <a:spcPct val="0"/>
                </a:spcBef>
                <a:spcAft>
                  <a:spcPct val="0"/>
                </a:spcAft>
                <a:defRPr sz="1300">
                  <a:solidFill>
                    <a:schemeClr val="tx1"/>
                  </a:solidFill>
                  <a:latin typeface="Corbel" panose="020B0503020204020204" pitchFamily="34" charset="0"/>
                </a:defRPr>
              </a:lvl7pPr>
              <a:lvl8pPr marL="3429000" indent="-228600" defTabSz="685800" fontAlgn="base">
                <a:spcBef>
                  <a:spcPct val="0"/>
                </a:spcBef>
                <a:spcAft>
                  <a:spcPct val="0"/>
                </a:spcAft>
                <a:defRPr sz="1300">
                  <a:solidFill>
                    <a:schemeClr val="tx1"/>
                  </a:solidFill>
                  <a:latin typeface="Corbel" panose="020B0503020204020204" pitchFamily="34" charset="0"/>
                </a:defRPr>
              </a:lvl8pPr>
              <a:lvl9pPr marL="3886200" indent="-228600" defTabSz="685800" fontAlgn="base">
                <a:spcBef>
                  <a:spcPct val="0"/>
                </a:spcBef>
                <a:spcAft>
                  <a:spcPct val="0"/>
                </a:spcAft>
                <a:defRPr sz="1300">
                  <a:solidFill>
                    <a:schemeClr val="tx1"/>
                  </a:solidFill>
                  <a:latin typeface="Corbel" panose="020B0503020204020204" pitchFamily="34" charset="0"/>
                </a:defRPr>
              </a:lvl9pPr>
            </a:lstStyle>
            <a:p>
              <a:pPr>
                <a:defRPr/>
              </a:pPr>
              <a:r>
                <a:rPr lang="en-GB" altLang="en-US" sz="1800" b="1">
                  <a:solidFill>
                    <a:schemeClr val="accent1"/>
                  </a:solidFill>
                  <a:ea typeface="+mn-ea"/>
                </a:rPr>
                <a:t>jisc.ac.uk</a:t>
              </a:r>
            </a:p>
          </p:txBody>
        </p:sp>
        <p:sp>
          <p:nvSpPr>
            <p:cNvPr id="10" name="Rectangle 9">
              <a:hlinkClick r:id="rId3"/>
            </p:cNvPr>
            <p:cNvSpPr/>
            <p:nvPr/>
          </p:nvSpPr>
          <p:spPr>
            <a:xfrm>
              <a:off x="3448050" y="5069250"/>
              <a:ext cx="5467350" cy="39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lstStyle/>
            <a:p>
              <a:pPr algn="ctr" fontAlgn="auto">
                <a:spcBef>
                  <a:spcPts val="0"/>
                </a:spcBef>
                <a:spcAft>
                  <a:spcPts val="0"/>
                </a:spcAft>
                <a:defRPr/>
              </a:pPr>
              <a:endParaRPr lang="en-GB" sz="1013" dirty="0"/>
            </a:p>
          </p:txBody>
        </p:sp>
      </p:grpSp>
      <p:cxnSp>
        <p:nvCxnSpPr>
          <p:cNvPr id="11" name="Straight Connector 15"/>
          <p:cNvCxnSpPr>
            <a:cxnSpLocks noChangeShapeType="1"/>
          </p:cNvCxnSpPr>
          <p:nvPr/>
        </p:nvCxnSpPr>
        <p:spPr bwMode="auto">
          <a:xfrm>
            <a:off x="215900" y="4872038"/>
            <a:ext cx="8712200" cy="0"/>
          </a:xfrm>
          <a:prstGeom prst="line">
            <a:avLst/>
          </a:prstGeom>
          <a:noFill/>
          <a:ln w="6350">
            <a:solidFill>
              <a:srgbClr val="2C3841"/>
            </a:solidFill>
            <a:round/>
            <a:headEnd/>
            <a:tailEnd/>
          </a:ln>
          <a:extLst>
            <a:ext uri="{909E8E84-426E-40DD-AFC4-6F175D3DCCD1}">
              <a14:hiddenFill xmlns:a14="http://schemas.microsoft.com/office/drawing/2010/main">
                <a:noFill/>
              </a14:hiddenFill>
            </a:ext>
          </a:extLst>
        </p:spPr>
      </p:cxnSp>
      <p:sp>
        <p:nvSpPr>
          <p:cNvPr id="2" name="Title 1"/>
          <p:cNvSpPr>
            <a:spLocks noGrp="1"/>
          </p:cNvSpPr>
          <p:nvPr>
            <p:ph type="title"/>
          </p:nvPr>
        </p:nvSpPr>
        <p:spPr/>
        <p:txBody>
          <a:bodyPr/>
          <a:lstStyle/>
          <a:p>
            <a:r>
              <a:rPr lang="en-GB" noProof="0" dirty="0" smtClean="0"/>
              <a:t>Click to edit Master title style</a:t>
            </a:r>
            <a:endParaRPr lang="en-GB" noProof="0" dirty="0"/>
          </a:p>
        </p:txBody>
      </p:sp>
      <p:sp>
        <p:nvSpPr>
          <p:cNvPr id="14" name="Text Placeholder 13"/>
          <p:cNvSpPr>
            <a:spLocks noGrp="1"/>
          </p:cNvSpPr>
          <p:nvPr>
            <p:ph type="body" sz="quarter" idx="14"/>
          </p:nvPr>
        </p:nvSpPr>
        <p:spPr>
          <a:xfrm>
            <a:off x="2521743" y="2164618"/>
            <a:ext cx="3879057" cy="249299"/>
          </a:xfrm>
          <a:prstGeom prst="rect">
            <a:avLst/>
          </a:prstGeom>
          <a:noFill/>
        </p:spPr>
        <p:txBody>
          <a:bodyPr>
            <a:noAutofit/>
          </a:bodyPr>
          <a:lstStyle>
            <a:lvl1pPr marL="0" indent="0">
              <a:buNone/>
              <a:defRPr sz="1800" b="1" baseline="0"/>
            </a:lvl1pPr>
          </a:lstStyle>
          <a:p>
            <a:pPr lvl="0"/>
            <a:r>
              <a:rPr lang="en-US" noProof="0" smtClean="0"/>
              <a:t>Click to edit Master text styles</a:t>
            </a:r>
          </a:p>
        </p:txBody>
      </p:sp>
      <p:sp>
        <p:nvSpPr>
          <p:cNvPr id="15" name="Text Placeholder 13"/>
          <p:cNvSpPr>
            <a:spLocks noGrp="1"/>
          </p:cNvSpPr>
          <p:nvPr>
            <p:ph type="body" sz="quarter" idx="15"/>
          </p:nvPr>
        </p:nvSpPr>
        <p:spPr>
          <a:xfrm>
            <a:off x="2521743" y="2700734"/>
            <a:ext cx="3879057" cy="249299"/>
          </a:xfrm>
          <a:prstGeom prst="rect">
            <a:avLst/>
          </a:prstGeom>
          <a:noFill/>
        </p:spPr>
        <p:txBody>
          <a:bodyPr>
            <a:noAutofit/>
          </a:bodyPr>
          <a:lstStyle>
            <a:lvl1pPr marL="0" indent="0">
              <a:buNone/>
              <a:defRPr sz="1800" b="0" baseline="0"/>
            </a:lvl1pPr>
          </a:lstStyle>
          <a:p>
            <a:pPr lvl="0"/>
            <a:r>
              <a:rPr lang="en-US" noProof="0" smtClean="0"/>
              <a:t>Click to edit Master text styles</a:t>
            </a:r>
          </a:p>
        </p:txBody>
      </p:sp>
      <p:sp>
        <p:nvSpPr>
          <p:cNvPr id="16" name="Text Placeholder 13"/>
          <p:cNvSpPr>
            <a:spLocks noGrp="1"/>
          </p:cNvSpPr>
          <p:nvPr>
            <p:ph type="body" sz="quarter" idx="16"/>
          </p:nvPr>
        </p:nvSpPr>
        <p:spPr>
          <a:xfrm>
            <a:off x="2521743" y="3039671"/>
            <a:ext cx="3879057" cy="249299"/>
          </a:xfrm>
          <a:prstGeom prst="rect">
            <a:avLst/>
          </a:prstGeom>
          <a:noFill/>
        </p:spPr>
        <p:txBody>
          <a:bodyPr>
            <a:noAutofit/>
          </a:bodyPr>
          <a:lstStyle>
            <a:lvl1pPr marL="0" indent="0">
              <a:buNone/>
              <a:defRPr sz="1800" b="0" baseline="0"/>
            </a:lvl1pPr>
          </a:lstStyle>
          <a:p>
            <a:pPr lvl="0"/>
            <a:r>
              <a:rPr lang="en-US" noProof="0" smtClean="0"/>
              <a:t>Click to edit Master text styles</a:t>
            </a:r>
          </a:p>
        </p:txBody>
      </p:sp>
      <p:sp>
        <p:nvSpPr>
          <p:cNvPr id="17" name="Text Placeholder 13"/>
          <p:cNvSpPr>
            <a:spLocks noGrp="1"/>
          </p:cNvSpPr>
          <p:nvPr>
            <p:ph type="body" sz="quarter" idx="17"/>
          </p:nvPr>
        </p:nvSpPr>
        <p:spPr>
          <a:xfrm>
            <a:off x="2521743" y="3378608"/>
            <a:ext cx="3879057" cy="249299"/>
          </a:xfrm>
          <a:prstGeom prst="rect">
            <a:avLst/>
          </a:prstGeom>
          <a:noFill/>
        </p:spPr>
        <p:txBody>
          <a:bodyPr>
            <a:noAutofit/>
          </a:bodyPr>
          <a:lstStyle>
            <a:lvl1pPr marL="0" indent="0">
              <a:buNone/>
              <a:defRPr sz="1800" b="1" baseline="0">
                <a:solidFill>
                  <a:schemeClr val="accent1"/>
                </a:solidFill>
              </a:defRPr>
            </a:lvl1pPr>
          </a:lstStyle>
          <a:p>
            <a:pPr lvl="0"/>
            <a:r>
              <a:rPr lang="en-US" noProof="0" smtClean="0"/>
              <a:t>Click to edit Master text styles</a:t>
            </a:r>
          </a:p>
        </p:txBody>
      </p:sp>
      <p:sp>
        <p:nvSpPr>
          <p:cNvPr id="12" name="Date Placeholder 2"/>
          <p:cNvSpPr>
            <a:spLocks noGrp="1"/>
          </p:cNvSpPr>
          <p:nvPr>
            <p:ph type="dt" sz="half" idx="18"/>
          </p:nvPr>
        </p:nvSpPr>
        <p:spPr/>
        <p:txBody>
          <a:bodyPr/>
          <a:lstStyle>
            <a:lvl1pPr>
              <a:defRPr/>
            </a:lvl1pPr>
          </a:lstStyle>
          <a:p>
            <a:fld id="{E15E42B9-ED9B-4BAD-BCEE-354A61632617}" type="datetime1">
              <a:rPr lang="en-GB" altLang="en-US"/>
              <a:pPr/>
              <a:t>29/06/2018</a:t>
            </a:fld>
            <a:endParaRPr lang="en-GB" altLang="en-US"/>
          </a:p>
        </p:txBody>
      </p:sp>
      <p:sp>
        <p:nvSpPr>
          <p:cNvPr id="13" name="Footer Placeholder 3"/>
          <p:cNvSpPr>
            <a:spLocks noGrp="1"/>
          </p:cNvSpPr>
          <p:nvPr>
            <p:ph type="ftr" sz="quarter" idx="19"/>
          </p:nvPr>
        </p:nvSpPr>
        <p:spPr/>
        <p:txBody>
          <a:bodyPr/>
          <a:lstStyle>
            <a:lvl1pPr>
              <a:defRPr/>
            </a:lvl1pPr>
          </a:lstStyle>
          <a:p>
            <a:pPr>
              <a:defRPr/>
            </a:pPr>
            <a:r>
              <a:rPr lang="en-GB"/>
              <a:t>Title of presentation (Insert &gt; Header &amp; Footer &gt; Slide &gt; Footer &gt; Apply to all)</a:t>
            </a:r>
            <a:endParaRPr lang="en-GB" dirty="0"/>
          </a:p>
        </p:txBody>
      </p:sp>
      <p:sp>
        <p:nvSpPr>
          <p:cNvPr id="18" name="Slide Number Placeholder 4"/>
          <p:cNvSpPr>
            <a:spLocks noGrp="1"/>
          </p:cNvSpPr>
          <p:nvPr>
            <p:ph type="sldNum" sz="quarter" idx="20"/>
          </p:nvPr>
        </p:nvSpPr>
        <p:spPr/>
        <p:txBody>
          <a:bodyPr/>
          <a:lstStyle>
            <a:lvl1pPr>
              <a:defRPr/>
            </a:lvl1pPr>
          </a:lstStyle>
          <a:p>
            <a:fld id="{33EA7DF5-4FBB-4C92-BED4-A1BC615838E5}" type="slidenum">
              <a:rPr lang="en-GB" altLang="en-US"/>
              <a:pPr/>
              <a:t>‹#›</a:t>
            </a:fld>
            <a:endParaRPr lang="en-GB" altLang="en-US"/>
          </a:p>
        </p:txBody>
      </p:sp>
    </p:spTree>
    <p:extLst>
      <p:ext uri="{BB962C8B-B14F-4D97-AF65-F5344CB8AC3E}">
        <p14:creationId xmlns:p14="http://schemas.microsoft.com/office/powerpoint/2010/main" val="42650575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usiness Card + CC-BY-NC-ND">
    <p:spTree>
      <p:nvGrpSpPr>
        <p:cNvPr id="1" name=""/>
        <p:cNvGrpSpPr/>
        <p:nvPr/>
      </p:nvGrpSpPr>
      <p:grpSpPr>
        <a:xfrm>
          <a:off x="0" y="0"/>
          <a:ext cx="0" cy="0"/>
          <a:chOff x="0" y="0"/>
          <a:chExt cx="0" cy="0"/>
        </a:xfrm>
      </p:grpSpPr>
      <p:pic>
        <p:nvPicPr>
          <p:cNvPr id="7" name="Picture 11" descr="deletem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581025"/>
            <a:ext cx="7408863" cy="456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 name="Group 12"/>
          <p:cNvGrpSpPr>
            <a:grpSpLocks/>
          </p:cNvGrpSpPr>
          <p:nvPr/>
        </p:nvGrpSpPr>
        <p:grpSpPr bwMode="auto">
          <a:xfrm>
            <a:off x="2520950" y="3916363"/>
            <a:ext cx="3879850" cy="296862"/>
            <a:chOff x="3448050" y="5069250"/>
            <a:chExt cx="5467350" cy="396000"/>
          </a:xfrm>
        </p:grpSpPr>
        <p:sp>
          <p:nvSpPr>
            <p:cNvPr id="9" name="TextBox 13"/>
            <p:cNvSpPr txBox="1">
              <a:spLocks noChangeArrowheads="1"/>
            </p:cNvSpPr>
            <p:nvPr/>
          </p:nvSpPr>
          <p:spPr bwMode="auto">
            <a:xfrm>
              <a:off x="3448050" y="5069250"/>
              <a:ext cx="5467350" cy="396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a:defRPr sz="1300">
                  <a:solidFill>
                    <a:schemeClr val="tx1"/>
                  </a:solidFill>
                  <a:latin typeface="Corbel" panose="020B0503020204020204" pitchFamily="34" charset="0"/>
                </a:defRPr>
              </a:lvl1pPr>
              <a:lvl2pPr marL="742950" indent="-285750">
                <a:defRPr sz="1300">
                  <a:solidFill>
                    <a:schemeClr val="tx1"/>
                  </a:solidFill>
                  <a:latin typeface="Corbel" panose="020B0503020204020204" pitchFamily="34" charset="0"/>
                </a:defRPr>
              </a:lvl2pPr>
              <a:lvl3pPr marL="1143000" indent="-228600">
                <a:defRPr sz="1300">
                  <a:solidFill>
                    <a:schemeClr val="tx1"/>
                  </a:solidFill>
                  <a:latin typeface="Corbel" panose="020B0503020204020204" pitchFamily="34" charset="0"/>
                </a:defRPr>
              </a:lvl3pPr>
              <a:lvl4pPr marL="1600200" indent="-228600">
                <a:defRPr sz="1300">
                  <a:solidFill>
                    <a:schemeClr val="tx1"/>
                  </a:solidFill>
                  <a:latin typeface="Corbel" panose="020B0503020204020204" pitchFamily="34" charset="0"/>
                </a:defRPr>
              </a:lvl4pPr>
              <a:lvl5pPr marL="2057400" indent="-228600">
                <a:defRPr sz="1300">
                  <a:solidFill>
                    <a:schemeClr val="tx1"/>
                  </a:solidFill>
                  <a:latin typeface="Corbel" panose="020B0503020204020204" pitchFamily="34" charset="0"/>
                </a:defRPr>
              </a:lvl5pPr>
              <a:lvl6pPr marL="2514600" indent="-228600" defTabSz="685800" fontAlgn="base">
                <a:spcBef>
                  <a:spcPct val="0"/>
                </a:spcBef>
                <a:spcAft>
                  <a:spcPct val="0"/>
                </a:spcAft>
                <a:defRPr sz="1300">
                  <a:solidFill>
                    <a:schemeClr val="tx1"/>
                  </a:solidFill>
                  <a:latin typeface="Corbel" panose="020B0503020204020204" pitchFamily="34" charset="0"/>
                </a:defRPr>
              </a:lvl6pPr>
              <a:lvl7pPr marL="2971800" indent="-228600" defTabSz="685800" fontAlgn="base">
                <a:spcBef>
                  <a:spcPct val="0"/>
                </a:spcBef>
                <a:spcAft>
                  <a:spcPct val="0"/>
                </a:spcAft>
                <a:defRPr sz="1300">
                  <a:solidFill>
                    <a:schemeClr val="tx1"/>
                  </a:solidFill>
                  <a:latin typeface="Corbel" panose="020B0503020204020204" pitchFamily="34" charset="0"/>
                </a:defRPr>
              </a:lvl7pPr>
              <a:lvl8pPr marL="3429000" indent="-228600" defTabSz="685800" fontAlgn="base">
                <a:spcBef>
                  <a:spcPct val="0"/>
                </a:spcBef>
                <a:spcAft>
                  <a:spcPct val="0"/>
                </a:spcAft>
                <a:defRPr sz="1300">
                  <a:solidFill>
                    <a:schemeClr val="tx1"/>
                  </a:solidFill>
                  <a:latin typeface="Corbel" panose="020B0503020204020204" pitchFamily="34" charset="0"/>
                </a:defRPr>
              </a:lvl8pPr>
              <a:lvl9pPr marL="3886200" indent="-228600" defTabSz="685800" fontAlgn="base">
                <a:spcBef>
                  <a:spcPct val="0"/>
                </a:spcBef>
                <a:spcAft>
                  <a:spcPct val="0"/>
                </a:spcAft>
                <a:defRPr sz="1300">
                  <a:solidFill>
                    <a:schemeClr val="tx1"/>
                  </a:solidFill>
                  <a:latin typeface="Corbel" panose="020B0503020204020204" pitchFamily="34" charset="0"/>
                </a:defRPr>
              </a:lvl9pPr>
            </a:lstStyle>
            <a:p>
              <a:pPr>
                <a:defRPr/>
              </a:pPr>
              <a:r>
                <a:rPr lang="en-GB" altLang="en-US" sz="1800" b="1">
                  <a:solidFill>
                    <a:schemeClr val="accent1"/>
                  </a:solidFill>
                  <a:ea typeface="+mn-ea"/>
                </a:rPr>
                <a:t>jisc.ac.uk</a:t>
              </a:r>
            </a:p>
          </p:txBody>
        </p:sp>
        <p:sp>
          <p:nvSpPr>
            <p:cNvPr id="10" name="Rectangle 9">
              <a:hlinkClick r:id="rId3"/>
            </p:cNvPr>
            <p:cNvSpPr/>
            <p:nvPr/>
          </p:nvSpPr>
          <p:spPr>
            <a:xfrm>
              <a:off x="3448050" y="5069250"/>
              <a:ext cx="5467350" cy="39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lstStyle/>
            <a:p>
              <a:pPr algn="ctr" fontAlgn="auto">
                <a:spcBef>
                  <a:spcPts val="0"/>
                </a:spcBef>
                <a:spcAft>
                  <a:spcPts val="0"/>
                </a:spcAft>
                <a:defRPr/>
              </a:pPr>
              <a:endParaRPr lang="en-GB" sz="1013" dirty="0"/>
            </a:p>
          </p:txBody>
        </p:sp>
      </p:grpSp>
      <p:cxnSp>
        <p:nvCxnSpPr>
          <p:cNvPr id="11" name="Straight Connector 15"/>
          <p:cNvCxnSpPr>
            <a:cxnSpLocks noChangeShapeType="1"/>
          </p:cNvCxnSpPr>
          <p:nvPr/>
        </p:nvCxnSpPr>
        <p:spPr bwMode="auto">
          <a:xfrm>
            <a:off x="215900" y="4872038"/>
            <a:ext cx="8712200" cy="0"/>
          </a:xfrm>
          <a:prstGeom prst="line">
            <a:avLst/>
          </a:prstGeom>
          <a:noFill/>
          <a:ln w="6350">
            <a:solidFill>
              <a:srgbClr val="2C3841"/>
            </a:solidFill>
            <a:round/>
            <a:headEnd/>
            <a:tailEnd/>
          </a:ln>
          <a:extLst>
            <a:ext uri="{909E8E84-426E-40DD-AFC4-6F175D3DCCD1}">
              <a14:hiddenFill xmlns:a14="http://schemas.microsoft.com/office/drawing/2010/main">
                <a:noFill/>
              </a14:hiddenFill>
            </a:ext>
          </a:extLst>
        </p:spPr>
      </p:cxnSp>
      <p:pic>
        <p:nvPicPr>
          <p:cNvPr id="12" name="Picture 16"/>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00900" y="4313238"/>
            <a:ext cx="741363" cy="25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 Placeholder 3"/>
          <p:cNvSpPr txBox="1">
            <a:spLocks/>
          </p:cNvSpPr>
          <p:nvPr/>
        </p:nvSpPr>
        <p:spPr>
          <a:xfrm>
            <a:off x="7200900" y="4621213"/>
            <a:ext cx="1727200" cy="203200"/>
          </a:xfrm>
          <a:prstGeom prst="rect">
            <a:avLst/>
          </a:prstGeom>
        </p:spPr>
        <p:txBody>
          <a:bodyPr lIns="0" tIns="0" rIns="0" bIns="0" anchor="ctr"/>
          <a:lstStyle>
            <a:lvl1pPr marL="0" indent="0" algn="l" defTabSz="457200" rtl="0" eaLnBrk="1" latinLnBrk="0" hangingPunct="1">
              <a:lnSpc>
                <a:spcPct val="90000"/>
              </a:lnSpc>
              <a:spcBef>
                <a:spcPts val="1200"/>
              </a:spcBef>
              <a:buClr>
                <a:srgbClr val="DE481C"/>
              </a:buClr>
              <a:buSzPct val="120000"/>
              <a:buFont typeface="Lucida Grande"/>
              <a:buNone/>
              <a:defRPr sz="800" kern="1200">
                <a:solidFill>
                  <a:srgbClr val="2C3841"/>
                </a:solidFill>
                <a:latin typeface="+mn-lt"/>
                <a:ea typeface="+mn-ea"/>
                <a:cs typeface="+mn-cs"/>
              </a:defRPr>
            </a:lvl1pPr>
            <a:lvl2pPr marL="457200" indent="0" algn="l" defTabSz="457200" rtl="0" eaLnBrk="1" latinLnBrk="0" hangingPunct="1">
              <a:lnSpc>
                <a:spcPct val="90000"/>
              </a:lnSpc>
              <a:spcBef>
                <a:spcPts val="800"/>
              </a:spcBef>
              <a:buClr>
                <a:srgbClr val="DE481C"/>
              </a:buClr>
              <a:buSzPct val="120000"/>
              <a:buFont typeface="Lucida Grande"/>
              <a:buNone/>
              <a:defRPr sz="1200" kern="1200">
                <a:solidFill>
                  <a:srgbClr val="2C3841"/>
                </a:solidFill>
                <a:latin typeface="+mn-lt"/>
                <a:ea typeface="+mn-ea"/>
                <a:cs typeface="+mn-cs"/>
              </a:defRPr>
            </a:lvl2pPr>
            <a:lvl3pPr marL="914400" indent="0" algn="l" defTabSz="457200" rtl="0" eaLnBrk="1" latinLnBrk="0" hangingPunct="1">
              <a:lnSpc>
                <a:spcPct val="90000"/>
              </a:lnSpc>
              <a:spcBef>
                <a:spcPts val="400"/>
              </a:spcBef>
              <a:buClr>
                <a:srgbClr val="DE481C"/>
              </a:buClr>
              <a:buSzPct val="120000"/>
              <a:buFont typeface="Lucida Grande"/>
              <a:buNone/>
              <a:defRPr sz="1000" kern="1200">
                <a:solidFill>
                  <a:srgbClr val="2C3841"/>
                </a:solidFill>
                <a:latin typeface="+mn-lt"/>
                <a:ea typeface="+mn-ea"/>
                <a:cs typeface="+mn-cs"/>
              </a:defRPr>
            </a:lvl3pPr>
            <a:lvl4pPr marL="1371600" indent="0" algn="l" defTabSz="457200" rtl="0" eaLnBrk="1" latinLnBrk="0" hangingPunct="1">
              <a:lnSpc>
                <a:spcPct val="90000"/>
              </a:lnSpc>
              <a:spcBef>
                <a:spcPts val="400"/>
              </a:spcBef>
              <a:buClr>
                <a:srgbClr val="DE481C"/>
              </a:buClr>
              <a:buSzPct val="120000"/>
              <a:buFont typeface="Lucida Grande"/>
              <a:buNone/>
              <a:defRPr sz="900" kern="1200">
                <a:solidFill>
                  <a:srgbClr val="2C3841"/>
                </a:solidFill>
                <a:latin typeface="+mn-lt"/>
                <a:ea typeface="+mn-ea"/>
                <a:cs typeface="+mn-cs"/>
              </a:defRPr>
            </a:lvl4pPr>
            <a:lvl5pPr marL="1828800" indent="0" algn="l" defTabSz="457200" rtl="0" eaLnBrk="1" latinLnBrk="0" hangingPunct="1">
              <a:lnSpc>
                <a:spcPct val="90000"/>
              </a:lnSpc>
              <a:spcBef>
                <a:spcPts val="400"/>
              </a:spcBef>
              <a:buClr>
                <a:srgbClr val="DE481C"/>
              </a:buClr>
              <a:buSzPct val="120000"/>
              <a:buFont typeface="Lucida Grande"/>
              <a:buNone/>
              <a:defRPr sz="900" kern="1200">
                <a:solidFill>
                  <a:srgbClr val="2C3841"/>
                </a:solidFill>
                <a:latin typeface="+mn-lt"/>
                <a:ea typeface="+mn-ea"/>
                <a:cs typeface="+mn-cs"/>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pPr fontAlgn="auto">
              <a:spcAft>
                <a:spcPts val="0"/>
              </a:spcAft>
              <a:defRPr/>
            </a:pPr>
            <a:r>
              <a:rPr lang="en-GB" dirty="0" smtClean="0"/>
              <a:t>Except where otherwise noted, this work is licensed under CC-BY-NC-ND</a:t>
            </a:r>
          </a:p>
        </p:txBody>
      </p:sp>
      <p:sp>
        <p:nvSpPr>
          <p:cNvPr id="2" name="Title 1"/>
          <p:cNvSpPr>
            <a:spLocks noGrp="1"/>
          </p:cNvSpPr>
          <p:nvPr>
            <p:ph type="title"/>
          </p:nvPr>
        </p:nvSpPr>
        <p:spPr/>
        <p:txBody>
          <a:bodyPr/>
          <a:lstStyle/>
          <a:p>
            <a:r>
              <a:rPr lang="en-GB" noProof="0" dirty="0" smtClean="0"/>
              <a:t>Click to edit Master title style</a:t>
            </a:r>
            <a:endParaRPr lang="en-GB" noProof="0" dirty="0"/>
          </a:p>
        </p:txBody>
      </p:sp>
      <p:sp>
        <p:nvSpPr>
          <p:cNvPr id="14" name="Text Placeholder 13"/>
          <p:cNvSpPr>
            <a:spLocks noGrp="1"/>
          </p:cNvSpPr>
          <p:nvPr>
            <p:ph type="body" sz="quarter" idx="14"/>
          </p:nvPr>
        </p:nvSpPr>
        <p:spPr>
          <a:xfrm>
            <a:off x="2521743" y="2164618"/>
            <a:ext cx="3879057" cy="249299"/>
          </a:xfrm>
          <a:prstGeom prst="rect">
            <a:avLst/>
          </a:prstGeom>
          <a:noFill/>
        </p:spPr>
        <p:txBody>
          <a:bodyPr>
            <a:noAutofit/>
          </a:bodyPr>
          <a:lstStyle>
            <a:lvl1pPr marL="0" indent="0">
              <a:buNone/>
              <a:defRPr sz="1800" b="1" baseline="0"/>
            </a:lvl1pPr>
          </a:lstStyle>
          <a:p>
            <a:pPr lvl="0"/>
            <a:r>
              <a:rPr lang="en-US" noProof="0" smtClean="0"/>
              <a:t>Click to edit Master text styles</a:t>
            </a:r>
          </a:p>
        </p:txBody>
      </p:sp>
      <p:sp>
        <p:nvSpPr>
          <p:cNvPr id="15" name="Text Placeholder 13"/>
          <p:cNvSpPr>
            <a:spLocks noGrp="1"/>
          </p:cNvSpPr>
          <p:nvPr>
            <p:ph type="body" sz="quarter" idx="15"/>
          </p:nvPr>
        </p:nvSpPr>
        <p:spPr>
          <a:xfrm>
            <a:off x="2521743" y="2700734"/>
            <a:ext cx="3879057" cy="249299"/>
          </a:xfrm>
          <a:prstGeom prst="rect">
            <a:avLst/>
          </a:prstGeom>
          <a:noFill/>
        </p:spPr>
        <p:txBody>
          <a:bodyPr>
            <a:noAutofit/>
          </a:bodyPr>
          <a:lstStyle>
            <a:lvl1pPr marL="0" indent="0">
              <a:buNone/>
              <a:defRPr sz="1800" b="0" baseline="0"/>
            </a:lvl1pPr>
          </a:lstStyle>
          <a:p>
            <a:pPr lvl="0"/>
            <a:r>
              <a:rPr lang="en-US" noProof="0" smtClean="0"/>
              <a:t>Click to edit Master text styles</a:t>
            </a:r>
          </a:p>
        </p:txBody>
      </p:sp>
      <p:sp>
        <p:nvSpPr>
          <p:cNvPr id="16" name="Text Placeholder 13"/>
          <p:cNvSpPr>
            <a:spLocks noGrp="1"/>
          </p:cNvSpPr>
          <p:nvPr>
            <p:ph type="body" sz="quarter" idx="16"/>
          </p:nvPr>
        </p:nvSpPr>
        <p:spPr>
          <a:xfrm>
            <a:off x="2521743" y="3039671"/>
            <a:ext cx="3879057" cy="249299"/>
          </a:xfrm>
          <a:prstGeom prst="rect">
            <a:avLst/>
          </a:prstGeom>
          <a:noFill/>
        </p:spPr>
        <p:txBody>
          <a:bodyPr>
            <a:noAutofit/>
          </a:bodyPr>
          <a:lstStyle>
            <a:lvl1pPr marL="0" indent="0">
              <a:buNone/>
              <a:defRPr sz="1800" b="0" baseline="0"/>
            </a:lvl1pPr>
          </a:lstStyle>
          <a:p>
            <a:pPr lvl="0"/>
            <a:r>
              <a:rPr lang="en-US" noProof="0" smtClean="0"/>
              <a:t>Click to edit Master text styles</a:t>
            </a:r>
          </a:p>
        </p:txBody>
      </p:sp>
      <p:sp>
        <p:nvSpPr>
          <p:cNvPr id="17" name="Text Placeholder 13"/>
          <p:cNvSpPr>
            <a:spLocks noGrp="1"/>
          </p:cNvSpPr>
          <p:nvPr>
            <p:ph type="body" sz="quarter" idx="17"/>
          </p:nvPr>
        </p:nvSpPr>
        <p:spPr>
          <a:xfrm>
            <a:off x="2521743" y="3378608"/>
            <a:ext cx="3879057" cy="249299"/>
          </a:xfrm>
          <a:prstGeom prst="rect">
            <a:avLst/>
          </a:prstGeom>
          <a:noFill/>
        </p:spPr>
        <p:txBody>
          <a:bodyPr>
            <a:noAutofit/>
          </a:bodyPr>
          <a:lstStyle>
            <a:lvl1pPr marL="0" indent="0">
              <a:buNone/>
              <a:defRPr sz="1800" b="1" baseline="0">
                <a:solidFill>
                  <a:schemeClr val="accent1"/>
                </a:solidFill>
              </a:defRPr>
            </a:lvl1pPr>
          </a:lstStyle>
          <a:p>
            <a:pPr lvl="0"/>
            <a:r>
              <a:rPr lang="en-US" noProof="0" smtClean="0"/>
              <a:t>Click to edit Master text styles</a:t>
            </a:r>
          </a:p>
        </p:txBody>
      </p:sp>
      <p:sp>
        <p:nvSpPr>
          <p:cNvPr id="18" name="Date Placeholder 2"/>
          <p:cNvSpPr>
            <a:spLocks noGrp="1"/>
          </p:cNvSpPr>
          <p:nvPr>
            <p:ph type="dt" sz="half" idx="18"/>
          </p:nvPr>
        </p:nvSpPr>
        <p:spPr/>
        <p:txBody>
          <a:bodyPr/>
          <a:lstStyle>
            <a:lvl1pPr>
              <a:defRPr/>
            </a:lvl1pPr>
          </a:lstStyle>
          <a:p>
            <a:fld id="{5679E9CE-875D-4DCA-94C8-1D644244400E}" type="datetime1">
              <a:rPr lang="en-GB" altLang="en-US"/>
              <a:pPr/>
              <a:t>29/06/2018</a:t>
            </a:fld>
            <a:endParaRPr lang="en-GB" altLang="en-US"/>
          </a:p>
        </p:txBody>
      </p:sp>
      <p:sp>
        <p:nvSpPr>
          <p:cNvPr id="19" name="Footer Placeholder 3"/>
          <p:cNvSpPr>
            <a:spLocks noGrp="1"/>
          </p:cNvSpPr>
          <p:nvPr>
            <p:ph type="ftr" sz="quarter" idx="19"/>
          </p:nvPr>
        </p:nvSpPr>
        <p:spPr/>
        <p:txBody>
          <a:bodyPr/>
          <a:lstStyle>
            <a:lvl1pPr>
              <a:defRPr/>
            </a:lvl1pPr>
          </a:lstStyle>
          <a:p>
            <a:pPr>
              <a:defRPr/>
            </a:pPr>
            <a:r>
              <a:rPr lang="en-GB"/>
              <a:t>Title of presentation (Insert &gt; Header &amp; Footer &gt; Slide &gt; Footer &gt; Apply to all)</a:t>
            </a:r>
            <a:endParaRPr lang="en-GB" dirty="0"/>
          </a:p>
        </p:txBody>
      </p:sp>
      <p:sp>
        <p:nvSpPr>
          <p:cNvPr id="20" name="Slide Number Placeholder 4"/>
          <p:cNvSpPr>
            <a:spLocks noGrp="1"/>
          </p:cNvSpPr>
          <p:nvPr>
            <p:ph type="sldNum" sz="quarter" idx="20"/>
          </p:nvPr>
        </p:nvSpPr>
        <p:spPr/>
        <p:txBody>
          <a:bodyPr/>
          <a:lstStyle>
            <a:lvl1pPr>
              <a:defRPr/>
            </a:lvl1pPr>
          </a:lstStyle>
          <a:p>
            <a:fld id="{10F5CEDC-0056-48E6-8AAC-F6F0BE1015AB}" type="slidenum">
              <a:rPr lang="en-GB" altLang="en-US"/>
              <a:pPr/>
              <a:t>‹#›</a:t>
            </a:fld>
            <a:endParaRPr lang="en-GB" altLang="en-US"/>
          </a:p>
        </p:txBody>
      </p:sp>
    </p:spTree>
    <p:extLst>
      <p:ext uri="{BB962C8B-B14F-4D97-AF65-F5344CB8AC3E}">
        <p14:creationId xmlns:p14="http://schemas.microsoft.com/office/powerpoint/2010/main" val="22525405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sp>
        <p:nvSpPr>
          <p:cNvPr id="2" name="Title 1"/>
          <p:cNvSpPr>
            <a:spLocks noGrp="1"/>
          </p:cNvSpPr>
          <p:nvPr>
            <p:ph type="title"/>
          </p:nvPr>
        </p:nvSpPr>
        <p:spPr>
          <a:xfrm>
            <a:off x="1150938" y="2124074"/>
            <a:ext cx="6085791" cy="447675"/>
          </a:xfrm>
        </p:spPr>
        <p:txBody>
          <a:bodyPr/>
          <a:lstStyle>
            <a:lvl1pPr>
              <a:defRPr/>
            </a:lvl1pPr>
          </a:lstStyle>
          <a:p>
            <a:r>
              <a:rPr lang="en-US" noProof="0" smtClean="0"/>
              <a:t>Click to edit Master title style</a:t>
            </a:r>
            <a:endParaRPr lang="en-GB" noProof="0" dirty="0"/>
          </a:p>
        </p:txBody>
      </p:sp>
      <p:sp>
        <p:nvSpPr>
          <p:cNvPr id="8" name="Text Placeholder 7"/>
          <p:cNvSpPr>
            <a:spLocks noGrp="1"/>
          </p:cNvSpPr>
          <p:nvPr>
            <p:ph type="body" sz="quarter" idx="13"/>
          </p:nvPr>
        </p:nvSpPr>
        <p:spPr>
          <a:xfrm>
            <a:off x="1150938" y="2540972"/>
            <a:ext cx="6085791" cy="307777"/>
          </a:xfrm>
          <a:prstGeom prst="rect">
            <a:avLst/>
          </a:prstGeom>
        </p:spPr>
        <p:txBody>
          <a:bodyPr wrap="square" lIns="0" tIns="0" rIns="0" bIns="0" anchor="b" anchorCtr="0">
            <a:noAutofit/>
          </a:bodyPr>
          <a:lstStyle>
            <a:lvl1pPr marL="0" indent="0">
              <a:lnSpc>
                <a:spcPct val="100000"/>
              </a:lnSpc>
              <a:spcBef>
                <a:spcPts val="1800"/>
              </a:spcBef>
              <a:buNone/>
              <a:defRPr sz="2000"/>
            </a:lvl1pPr>
          </a:lstStyle>
          <a:p>
            <a:pPr lvl="0"/>
            <a:r>
              <a:rPr lang="en-US" noProof="0" smtClean="0"/>
              <a:t>Click to edit Master text styles</a:t>
            </a:r>
          </a:p>
        </p:txBody>
      </p:sp>
      <p:sp>
        <p:nvSpPr>
          <p:cNvPr id="4" name="Date Placeholder 3"/>
          <p:cNvSpPr>
            <a:spLocks noGrp="1"/>
          </p:cNvSpPr>
          <p:nvPr>
            <p:ph type="dt" sz="half" idx="14"/>
          </p:nvPr>
        </p:nvSpPr>
        <p:spPr/>
        <p:txBody>
          <a:bodyPr/>
          <a:lstStyle>
            <a:lvl1pPr>
              <a:defRPr/>
            </a:lvl1pPr>
          </a:lstStyle>
          <a:p>
            <a:fld id="{0F799151-57D3-4DAE-A21B-302F0DFD9B8C}" type="datetime1">
              <a:rPr lang="en-GB" altLang="en-US"/>
              <a:pPr/>
              <a:t>29/06/2018</a:t>
            </a:fld>
            <a:endParaRPr lang="en-GB" altLang="en-US"/>
          </a:p>
        </p:txBody>
      </p:sp>
      <p:sp>
        <p:nvSpPr>
          <p:cNvPr id="5" name="Footer Placeholder 4"/>
          <p:cNvSpPr>
            <a:spLocks noGrp="1"/>
          </p:cNvSpPr>
          <p:nvPr>
            <p:ph type="ftr" sz="quarter" idx="15"/>
          </p:nvPr>
        </p:nvSpPr>
        <p:spPr/>
        <p:txBody>
          <a:bodyPr/>
          <a:lstStyle>
            <a:lvl1pPr>
              <a:defRPr/>
            </a:lvl1pPr>
          </a:lstStyle>
          <a:p>
            <a:pPr>
              <a:defRPr/>
            </a:pPr>
            <a:r>
              <a:rPr lang="en-GB"/>
              <a:t>Title of presentation (Insert &gt; Header &amp; Footer &gt; Slide &gt; Footer &gt; Apply to all)</a:t>
            </a:r>
            <a:endParaRPr lang="en-GB" dirty="0"/>
          </a:p>
        </p:txBody>
      </p:sp>
      <p:sp>
        <p:nvSpPr>
          <p:cNvPr id="6" name="Slide Number Placeholder 5"/>
          <p:cNvSpPr>
            <a:spLocks noGrp="1"/>
          </p:cNvSpPr>
          <p:nvPr>
            <p:ph type="sldNum" sz="quarter" idx="16"/>
          </p:nvPr>
        </p:nvSpPr>
        <p:spPr/>
        <p:txBody>
          <a:bodyPr/>
          <a:lstStyle>
            <a:lvl1pPr>
              <a:defRPr/>
            </a:lvl1pPr>
          </a:lstStyle>
          <a:p>
            <a:fld id="{03C5B41D-C096-41A5-A3CB-A96CCDAE0EA9}" type="slidenum">
              <a:rPr lang="en-GB" altLang="en-US"/>
              <a:pPr/>
              <a:t>‹#›</a:t>
            </a:fld>
            <a:endParaRPr lang="en-GB" altLang="en-US"/>
          </a:p>
        </p:txBody>
      </p:sp>
    </p:spTree>
    <p:extLst>
      <p:ext uri="{BB962C8B-B14F-4D97-AF65-F5344CB8AC3E}">
        <p14:creationId xmlns:p14="http://schemas.microsoft.com/office/powerpoint/2010/main" val="19172930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mpact Divider">
    <p:spTree>
      <p:nvGrpSpPr>
        <p:cNvPr id="1" name=""/>
        <p:cNvGrpSpPr/>
        <p:nvPr/>
      </p:nvGrpSpPr>
      <p:grpSpPr>
        <a:xfrm>
          <a:off x="0" y="0"/>
          <a:ext cx="0" cy="0"/>
          <a:chOff x="0" y="0"/>
          <a:chExt cx="0" cy="0"/>
        </a:xfrm>
      </p:grpSpPr>
      <p:sp>
        <p:nvSpPr>
          <p:cNvPr id="2" name="Title 1"/>
          <p:cNvSpPr>
            <a:spLocks noGrp="1"/>
          </p:cNvSpPr>
          <p:nvPr>
            <p:ph type="title"/>
          </p:nvPr>
        </p:nvSpPr>
        <p:spPr>
          <a:xfrm>
            <a:off x="1150938" y="2183952"/>
            <a:ext cx="6842125" cy="777600"/>
          </a:xfrm>
          <a:noFill/>
        </p:spPr>
        <p:txBody>
          <a:bodyPr rtlCol="0" anchorCtr="1">
            <a:noAutofit/>
          </a:bodyPr>
          <a:lstStyle>
            <a:lvl1pPr algn="ctr">
              <a:defRPr lang="en-GB" sz="2800" b="1">
                <a:solidFill>
                  <a:srgbClr val="B71A8B"/>
                </a:solidFill>
                <a:latin typeface="+mn-lt"/>
                <a:ea typeface="+mn-ea"/>
                <a:cs typeface="+mn-cs"/>
              </a:defRPr>
            </a:lvl1pPr>
          </a:lstStyle>
          <a:p>
            <a:pPr lvl="0"/>
            <a:r>
              <a:rPr lang="en-US" dirty="0" smtClean="0"/>
              <a:t>Click to edit Master title</a:t>
            </a:r>
            <a:endParaRPr lang="en-GB" dirty="0"/>
          </a:p>
        </p:txBody>
      </p:sp>
      <p:sp>
        <p:nvSpPr>
          <p:cNvPr id="3" name="Date Placeholder 3"/>
          <p:cNvSpPr>
            <a:spLocks noGrp="1"/>
          </p:cNvSpPr>
          <p:nvPr>
            <p:ph type="dt" sz="half" idx="10"/>
          </p:nvPr>
        </p:nvSpPr>
        <p:spPr/>
        <p:txBody>
          <a:bodyPr/>
          <a:lstStyle>
            <a:lvl1pPr>
              <a:defRPr/>
            </a:lvl1pPr>
          </a:lstStyle>
          <a:p>
            <a:fld id="{0E28B870-0E8F-4665-98AA-C25D17979E0F}" type="datetime1">
              <a:rPr lang="en-GB" altLang="en-US"/>
              <a:pPr/>
              <a:t>29/06/2018</a:t>
            </a:fld>
            <a:endParaRPr lang="en-GB" altLang="en-US"/>
          </a:p>
        </p:txBody>
      </p:sp>
      <p:sp>
        <p:nvSpPr>
          <p:cNvPr id="4" name="Footer Placeholder 4"/>
          <p:cNvSpPr>
            <a:spLocks noGrp="1"/>
          </p:cNvSpPr>
          <p:nvPr>
            <p:ph type="ftr" sz="quarter" idx="11"/>
          </p:nvPr>
        </p:nvSpPr>
        <p:spPr/>
        <p:txBody>
          <a:bodyPr/>
          <a:lstStyle>
            <a:lvl1pPr>
              <a:defRPr/>
            </a:lvl1pPr>
          </a:lstStyle>
          <a:p>
            <a:pPr>
              <a:defRPr/>
            </a:pPr>
            <a:r>
              <a:rPr lang="en-GB"/>
              <a:t>Title of presentation (Insert &gt; Header &amp; Footer &gt; Slide &gt; Footer &gt; Apply to all)</a:t>
            </a:r>
            <a:endParaRPr lang="en-GB" dirty="0"/>
          </a:p>
        </p:txBody>
      </p:sp>
      <p:sp>
        <p:nvSpPr>
          <p:cNvPr id="5" name="Slide Number Placeholder 5"/>
          <p:cNvSpPr>
            <a:spLocks noGrp="1"/>
          </p:cNvSpPr>
          <p:nvPr>
            <p:ph type="sldNum" sz="quarter" idx="12"/>
          </p:nvPr>
        </p:nvSpPr>
        <p:spPr/>
        <p:txBody>
          <a:bodyPr/>
          <a:lstStyle>
            <a:lvl1pPr>
              <a:defRPr/>
            </a:lvl1pPr>
          </a:lstStyle>
          <a:p>
            <a:fld id="{6E15BC55-0495-4AF3-8A85-2E9AEAA75449}" type="slidenum">
              <a:rPr lang="en-GB" altLang="en-US"/>
              <a:pPr/>
              <a:t>‹#›</a:t>
            </a:fld>
            <a:endParaRPr lang="en-GB" altLang="en-US"/>
          </a:p>
        </p:txBody>
      </p:sp>
    </p:spTree>
    <p:extLst>
      <p:ext uri="{BB962C8B-B14F-4D97-AF65-F5344CB8AC3E}">
        <p14:creationId xmlns:p14="http://schemas.microsoft.com/office/powerpoint/2010/main" val="34298347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Fullscreen Image + Title + Footer">
    <p:spTree>
      <p:nvGrpSpPr>
        <p:cNvPr id="1" name=""/>
        <p:cNvGrpSpPr/>
        <p:nvPr/>
      </p:nvGrpSpPr>
      <p:grpSpPr>
        <a:xfrm>
          <a:off x="0" y="0"/>
          <a:ext cx="0" cy="0"/>
          <a:chOff x="0" y="0"/>
          <a:chExt cx="0" cy="0"/>
        </a:xfrm>
      </p:grpSpPr>
      <p:cxnSp>
        <p:nvCxnSpPr>
          <p:cNvPr id="3" name="Straight Connector 2"/>
          <p:cNvCxnSpPr>
            <a:cxnSpLocks noChangeShapeType="1"/>
          </p:cNvCxnSpPr>
          <p:nvPr/>
        </p:nvCxnSpPr>
        <p:spPr bwMode="auto">
          <a:xfrm>
            <a:off x="215900" y="4872038"/>
            <a:ext cx="8712200" cy="0"/>
          </a:xfrm>
          <a:prstGeom prst="line">
            <a:avLst/>
          </a:prstGeom>
          <a:noFill/>
          <a:ln w="6350">
            <a:solidFill>
              <a:srgbClr val="2C3841"/>
            </a:solidFill>
            <a:round/>
            <a:headEnd/>
            <a:tailEnd/>
          </a:ln>
          <a:extLst>
            <a:ext uri="{909E8E84-426E-40DD-AFC4-6F175D3DCCD1}">
              <a14:hiddenFill xmlns:a14="http://schemas.microsoft.com/office/drawing/2010/main">
                <a:noFill/>
              </a14:hiddenFill>
            </a:ext>
          </a:extLst>
        </p:spPr>
      </p:cxnSp>
      <p:pic>
        <p:nvPicPr>
          <p:cNvPr id="4" name="Picture 3" descr="2013_Jisc_Logo_RGB300(19.5mm).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5900" y="0"/>
            <a:ext cx="719138"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a:cxnSpLocks noChangeShapeType="1"/>
          </p:cNvCxnSpPr>
          <p:nvPr/>
        </p:nvCxnSpPr>
        <p:spPr bwMode="auto">
          <a:xfrm>
            <a:off x="215900" y="519113"/>
            <a:ext cx="8712200" cy="0"/>
          </a:xfrm>
          <a:prstGeom prst="line">
            <a:avLst/>
          </a:prstGeom>
          <a:noFill/>
          <a:ln w="6350">
            <a:solidFill>
              <a:srgbClr val="2C3841"/>
            </a:solidFill>
            <a:round/>
            <a:headEnd/>
            <a:tailEnd/>
          </a:ln>
          <a:extLst>
            <a:ext uri="{909E8E84-426E-40DD-AFC4-6F175D3DCCD1}">
              <a14:hiddenFill xmlns:a14="http://schemas.microsoft.com/office/drawing/2010/main">
                <a:noFill/>
              </a14:hiddenFill>
            </a:ext>
          </a:extLst>
        </p:spPr>
      </p:cxnSp>
      <p:sp>
        <p:nvSpPr>
          <p:cNvPr id="2" name="Title 1"/>
          <p:cNvSpPr>
            <a:spLocks noGrp="1"/>
          </p:cNvSpPr>
          <p:nvPr>
            <p:ph type="title"/>
          </p:nvPr>
        </p:nvSpPr>
        <p:spPr/>
        <p:txBody>
          <a:bodyPr/>
          <a:lstStyle/>
          <a:p>
            <a:endParaRPr lang="en-GB" dirty="0"/>
          </a:p>
        </p:txBody>
      </p:sp>
      <p:sp>
        <p:nvSpPr>
          <p:cNvPr id="6" name="Date Placeholder 3"/>
          <p:cNvSpPr>
            <a:spLocks noGrp="1"/>
          </p:cNvSpPr>
          <p:nvPr>
            <p:ph type="dt" sz="half" idx="10"/>
          </p:nvPr>
        </p:nvSpPr>
        <p:spPr>
          <a:xfrm>
            <a:off x="215900" y="4872038"/>
            <a:ext cx="719138" cy="163512"/>
          </a:xfrm>
          <a:prstGeom prst="rect">
            <a:avLst/>
          </a:prstGeom>
        </p:spPr>
        <p:txBody>
          <a:bodyPr vert="horz" wrap="square" lIns="0" tIns="0" rIns="0" bIns="0" numCol="1" anchor="t" anchorCtr="0" compatLnSpc="1">
            <a:prstTxWarp prst="textNoShape">
              <a:avLst/>
            </a:prstTxWarp>
            <a:noAutofit/>
          </a:bodyPr>
          <a:lstStyle>
            <a:lvl1pPr>
              <a:defRPr sz="900" b="1">
                <a:solidFill>
                  <a:srgbClr val="9BA7A8"/>
                </a:solidFill>
              </a:defRPr>
            </a:lvl1pPr>
          </a:lstStyle>
          <a:p>
            <a:fld id="{BA59416F-0E7D-48EE-A7BB-CC534739235E}" type="datetime1">
              <a:rPr lang="en-GB" altLang="en-US"/>
              <a:pPr/>
              <a:t>29/06/2018</a:t>
            </a:fld>
            <a:endParaRPr lang="en-GB" altLang="en-US"/>
          </a:p>
        </p:txBody>
      </p:sp>
      <p:sp>
        <p:nvSpPr>
          <p:cNvPr id="7" name="Footer Placeholder 4"/>
          <p:cNvSpPr>
            <a:spLocks noGrp="1"/>
          </p:cNvSpPr>
          <p:nvPr>
            <p:ph type="ftr" sz="quarter" idx="11"/>
          </p:nvPr>
        </p:nvSpPr>
        <p:spPr>
          <a:xfrm>
            <a:off x="935038" y="4872038"/>
            <a:ext cx="7273925" cy="163512"/>
          </a:xfrm>
          <a:prstGeom prst="rect">
            <a:avLst/>
          </a:prstGeom>
        </p:spPr>
        <p:txBody>
          <a:bodyPr vert="horz" wrap="square" lIns="0" tIns="7200" rIns="0" bIns="0" rtlCol="0" anchor="t" anchorCtr="0">
            <a:noAutofit/>
          </a:bodyPr>
          <a:lstStyle>
            <a:lvl1pPr algn="l" eaLnBrk="1" fontAlgn="auto" hangingPunct="1">
              <a:spcBef>
                <a:spcPts val="0"/>
              </a:spcBef>
              <a:spcAft>
                <a:spcPts val="0"/>
              </a:spcAft>
              <a:defRPr sz="950">
                <a:solidFill>
                  <a:srgbClr val="9BA7A8"/>
                </a:solidFill>
                <a:latin typeface="+mn-lt"/>
                <a:ea typeface="+mn-ea"/>
              </a:defRPr>
            </a:lvl1pPr>
          </a:lstStyle>
          <a:p>
            <a:pPr>
              <a:defRPr/>
            </a:pPr>
            <a:r>
              <a:rPr lang="en-GB"/>
              <a:t>Title of presentation (Insert &gt; Header &amp; Footer &gt; Slide &gt; Footer &gt; Apply to all)</a:t>
            </a:r>
            <a:endParaRPr lang="en-GB" dirty="0"/>
          </a:p>
        </p:txBody>
      </p:sp>
      <p:sp>
        <p:nvSpPr>
          <p:cNvPr id="8" name="Slide Number Placeholder 5"/>
          <p:cNvSpPr>
            <a:spLocks noGrp="1"/>
          </p:cNvSpPr>
          <p:nvPr>
            <p:ph type="sldNum" sz="quarter" idx="12"/>
          </p:nvPr>
        </p:nvSpPr>
        <p:spPr>
          <a:xfrm>
            <a:off x="8208963" y="4872038"/>
            <a:ext cx="719137" cy="163512"/>
          </a:xfrm>
          <a:prstGeom prst="rect">
            <a:avLst/>
          </a:prstGeom>
        </p:spPr>
        <p:txBody>
          <a:bodyPr vert="horz" wrap="square" lIns="0" tIns="0" rIns="0" bIns="0" numCol="1" anchor="t" anchorCtr="0" compatLnSpc="1">
            <a:prstTxWarp prst="textNoShape">
              <a:avLst/>
            </a:prstTxWarp>
            <a:noAutofit/>
          </a:bodyPr>
          <a:lstStyle>
            <a:lvl1pPr algn="r">
              <a:defRPr sz="900" b="1">
                <a:solidFill>
                  <a:srgbClr val="9BA7A8"/>
                </a:solidFill>
              </a:defRPr>
            </a:lvl1pPr>
          </a:lstStyle>
          <a:p>
            <a:fld id="{D037CB2A-95A6-4093-9584-64162BCB4FE9}" type="slidenum">
              <a:rPr lang="en-GB" altLang="en-US"/>
              <a:pPr/>
              <a:t>‹#›</a:t>
            </a:fld>
            <a:endParaRPr lang="en-GB" altLang="en-US"/>
          </a:p>
        </p:txBody>
      </p:sp>
    </p:spTree>
    <p:extLst>
      <p:ext uri="{BB962C8B-B14F-4D97-AF65-F5344CB8AC3E}">
        <p14:creationId xmlns:p14="http://schemas.microsoft.com/office/powerpoint/2010/main" val="22313997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Fullscreen Image + Footer">
    <p:spTree>
      <p:nvGrpSpPr>
        <p:cNvPr id="1" name=""/>
        <p:cNvGrpSpPr/>
        <p:nvPr/>
      </p:nvGrpSpPr>
      <p:grpSpPr>
        <a:xfrm>
          <a:off x="0" y="0"/>
          <a:ext cx="0" cy="0"/>
          <a:chOff x="0" y="0"/>
          <a:chExt cx="0" cy="0"/>
        </a:xfrm>
      </p:grpSpPr>
      <p:pic>
        <p:nvPicPr>
          <p:cNvPr id="2" name="Picture 2" descr="2013_Jisc_Logo_RGB300(19.5mm).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5900" y="0"/>
            <a:ext cx="719138"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 name="Straight Connector 3"/>
          <p:cNvCxnSpPr>
            <a:cxnSpLocks noChangeShapeType="1"/>
          </p:cNvCxnSpPr>
          <p:nvPr/>
        </p:nvCxnSpPr>
        <p:spPr bwMode="auto">
          <a:xfrm>
            <a:off x="215900" y="4872038"/>
            <a:ext cx="8712200" cy="0"/>
          </a:xfrm>
          <a:prstGeom prst="line">
            <a:avLst/>
          </a:prstGeom>
          <a:noFill/>
          <a:ln w="6350">
            <a:solidFill>
              <a:srgbClr val="2C3841"/>
            </a:solidFill>
            <a:round/>
            <a:headEnd/>
            <a:tailEnd/>
          </a:ln>
          <a:extLst>
            <a:ext uri="{909E8E84-426E-40DD-AFC4-6F175D3DCCD1}">
              <a14:hiddenFill xmlns:a14="http://schemas.microsoft.com/office/drawing/2010/main">
                <a:noFill/>
              </a14:hiddenFill>
            </a:ext>
          </a:extLst>
        </p:spPr>
      </p:cxnSp>
      <p:sp>
        <p:nvSpPr>
          <p:cNvPr id="4" name="Date Placeholder 3"/>
          <p:cNvSpPr>
            <a:spLocks noGrp="1"/>
          </p:cNvSpPr>
          <p:nvPr>
            <p:ph type="dt" sz="half" idx="10"/>
          </p:nvPr>
        </p:nvSpPr>
        <p:spPr>
          <a:xfrm>
            <a:off x="215900" y="4872038"/>
            <a:ext cx="719138" cy="163512"/>
          </a:xfrm>
          <a:prstGeom prst="rect">
            <a:avLst/>
          </a:prstGeom>
        </p:spPr>
        <p:txBody>
          <a:bodyPr vert="horz" wrap="square" lIns="0" tIns="0" rIns="0" bIns="0" numCol="1" anchor="t" anchorCtr="0" compatLnSpc="1">
            <a:prstTxWarp prst="textNoShape">
              <a:avLst/>
            </a:prstTxWarp>
            <a:noAutofit/>
          </a:bodyPr>
          <a:lstStyle>
            <a:lvl1pPr>
              <a:defRPr sz="900" b="1">
                <a:solidFill>
                  <a:srgbClr val="9BA7A8"/>
                </a:solidFill>
              </a:defRPr>
            </a:lvl1pPr>
          </a:lstStyle>
          <a:p>
            <a:fld id="{F99B8114-69C6-4E53-A3A9-D015B44649F1}" type="datetime1">
              <a:rPr lang="en-GB" altLang="en-US"/>
              <a:pPr/>
              <a:t>29/06/2018</a:t>
            </a:fld>
            <a:endParaRPr lang="en-GB" altLang="en-US"/>
          </a:p>
        </p:txBody>
      </p:sp>
      <p:sp>
        <p:nvSpPr>
          <p:cNvPr id="5" name="Footer Placeholder 4"/>
          <p:cNvSpPr>
            <a:spLocks noGrp="1"/>
          </p:cNvSpPr>
          <p:nvPr>
            <p:ph type="ftr" sz="quarter" idx="11"/>
          </p:nvPr>
        </p:nvSpPr>
        <p:spPr>
          <a:xfrm>
            <a:off x="935038" y="4872038"/>
            <a:ext cx="7273925" cy="163512"/>
          </a:xfrm>
          <a:prstGeom prst="rect">
            <a:avLst/>
          </a:prstGeom>
        </p:spPr>
        <p:txBody>
          <a:bodyPr vert="horz" wrap="square" lIns="0" tIns="7200" rIns="0" bIns="0" rtlCol="0" anchor="t" anchorCtr="0">
            <a:noAutofit/>
          </a:bodyPr>
          <a:lstStyle>
            <a:lvl1pPr algn="l" eaLnBrk="1" fontAlgn="auto" hangingPunct="1">
              <a:spcBef>
                <a:spcPts val="0"/>
              </a:spcBef>
              <a:spcAft>
                <a:spcPts val="0"/>
              </a:spcAft>
              <a:defRPr sz="950">
                <a:solidFill>
                  <a:srgbClr val="9BA7A8"/>
                </a:solidFill>
                <a:latin typeface="+mn-lt"/>
                <a:ea typeface="+mn-ea"/>
              </a:defRPr>
            </a:lvl1pPr>
          </a:lstStyle>
          <a:p>
            <a:pPr>
              <a:defRPr/>
            </a:pPr>
            <a:r>
              <a:rPr lang="en-GB"/>
              <a:t>Title of presentation (Insert &gt; Header &amp; Footer &gt; Slide &gt; Footer &gt; Apply to all)</a:t>
            </a:r>
            <a:endParaRPr lang="en-GB" dirty="0"/>
          </a:p>
        </p:txBody>
      </p:sp>
      <p:sp>
        <p:nvSpPr>
          <p:cNvPr id="6" name="Slide Number Placeholder 5"/>
          <p:cNvSpPr>
            <a:spLocks noGrp="1"/>
          </p:cNvSpPr>
          <p:nvPr>
            <p:ph type="sldNum" sz="quarter" idx="12"/>
          </p:nvPr>
        </p:nvSpPr>
        <p:spPr>
          <a:xfrm>
            <a:off x="8208963" y="4872038"/>
            <a:ext cx="719137" cy="163512"/>
          </a:xfrm>
          <a:prstGeom prst="rect">
            <a:avLst/>
          </a:prstGeom>
        </p:spPr>
        <p:txBody>
          <a:bodyPr vert="horz" wrap="square" lIns="0" tIns="0" rIns="0" bIns="0" numCol="1" anchor="t" anchorCtr="0" compatLnSpc="1">
            <a:prstTxWarp prst="textNoShape">
              <a:avLst/>
            </a:prstTxWarp>
            <a:noAutofit/>
          </a:bodyPr>
          <a:lstStyle>
            <a:lvl1pPr algn="r">
              <a:defRPr sz="900" b="1">
                <a:solidFill>
                  <a:srgbClr val="9BA7A8"/>
                </a:solidFill>
              </a:defRPr>
            </a:lvl1pPr>
          </a:lstStyle>
          <a:p>
            <a:fld id="{A9F4C1F7-0FF7-41CA-82D0-5AD0C2DFD115}" type="slidenum">
              <a:rPr lang="en-GB" altLang="en-US"/>
              <a:pPr/>
              <a:t>‹#›</a:t>
            </a:fld>
            <a:endParaRPr lang="en-GB" altLang="en-US"/>
          </a:p>
        </p:txBody>
      </p:sp>
    </p:spTree>
    <p:extLst>
      <p:ext uri="{BB962C8B-B14F-4D97-AF65-F5344CB8AC3E}">
        <p14:creationId xmlns:p14="http://schemas.microsoft.com/office/powerpoint/2010/main" val="16099303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Col Core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GB" noProof="0" dirty="0"/>
          </a:p>
        </p:txBody>
      </p:sp>
      <p:sp>
        <p:nvSpPr>
          <p:cNvPr id="7" name="Content Placeholder 6"/>
          <p:cNvSpPr>
            <a:spLocks noGrp="1"/>
          </p:cNvSpPr>
          <p:nvPr>
            <p:ph sz="quarter" idx="13"/>
          </p:nvPr>
        </p:nvSpPr>
        <p:spPr>
          <a:xfrm>
            <a:off x="215900" y="879474"/>
            <a:ext cx="4103687" cy="3852865"/>
          </a:xfrm>
        </p:spPr>
        <p:txBody>
          <a:bodyPr>
            <a:noAutofit/>
          </a:bodyPr>
          <a:lstStyle>
            <a:lvl1pPr>
              <a:defRPr sz="2400"/>
            </a:lvl1pPr>
            <a:lvl2pPr>
              <a:defRPr sz="2400"/>
            </a:lvl2pPr>
            <a:lvl3pPr>
              <a:defRPr sz="2000"/>
            </a:lvl3pPr>
            <a:lvl4pPr>
              <a:defRPr sz="2000"/>
            </a:lvl4pPr>
            <a:lvl5pPr>
              <a:defRPr sz="2000"/>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8" name="Content Placeholder 6"/>
          <p:cNvSpPr>
            <a:spLocks noGrp="1"/>
          </p:cNvSpPr>
          <p:nvPr>
            <p:ph sz="quarter" idx="14"/>
          </p:nvPr>
        </p:nvSpPr>
        <p:spPr>
          <a:xfrm>
            <a:off x="4824414" y="879475"/>
            <a:ext cx="4103686" cy="3852864"/>
          </a:xfrm>
        </p:spPr>
        <p:txBody>
          <a:bodyPr>
            <a:noAutofit/>
          </a:bodyPr>
          <a:lstStyle>
            <a:lvl1pPr>
              <a:defRPr sz="2400"/>
            </a:lvl1pPr>
            <a:lvl2pPr>
              <a:defRPr sz="2400"/>
            </a:lvl2pPr>
            <a:lvl3pPr>
              <a:defRPr sz="2000"/>
            </a:lvl3pPr>
            <a:lvl4pPr>
              <a:defRPr sz="2000"/>
            </a:lvl4pPr>
            <a:lvl5pPr>
              <a:defRPr sz="2000"/>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5" name="Date Placeholder 3"/>
          <p:cNvSpPr>
            <a:spLocks noGrp="1"/>
          </p:cNvSpPr>
          <p:nvPr>
            <p:ph type="dt" sz="half" idx="15"/>
          </p:nvPr>
        </p:nvSpPr>
        <p:spPr/>
        <p:txBody>
          <a:bodyPr/>
          <a:lstStyle>
            <a:lvl1pPr>
              <a:defRPr/>
            </a:lvl1pPr>
          </a:lstStyle>
          <a:p>
            <a:fld id="{DFA5E5E3-314D-44DF-9079-33B25CD13BAE}" type="datetime1">
              <a:rPr lang="en-GB" altLang="en-US"/>
              <a:pPr/>
              <a:t>29/06/2018</a:t>
            </a:fld>
            <a:endParaRPr lang="en-GB" altLang="en-US"/>
          </a:p>
        </p:txBody>
      </p:sp>
      <p:sp>
        <p:nvSpPr>
          <p:cNvPr id="6" name="Footer Placeholder 4"/>
          <p:cNvSpPr>
            <a:spLocks noGrp="1"/>
          </p:cNvSpPr>
          <p:nvPr>
            <p:ph type="ftr" sz="quarter" idx="16"/>
          </p:nvPr>
        </p:nvSpPr>
        <p:spPr/>
        <p:txBody>
          <a:bodyPr/>
          <a:lstStyle>
            <a:lvl1pPr>
              <a:defRPr/>
            </a:lvl1pPr>
          </a:lstStyle>
          <a:p>
            <a:pPr>
              <a:defRPr/>
            </a:pPr>
            <a:r>
              <a:rPr lang="en-GB"/>
              <a:t>Title of presentation (Insert &gt; Header &amp; Footer &gt; Slide &gt; Footer &gt; Apply to all)</a:t>
            </a:r>
            <a:endParaRPr lang="en-GB" dirty="0"/>
          </a:p>
        </p:txBody>
      </p:sp>
      <p:sp>
        <p:nvSpPr>
          <p:cNvPr id="9" name="Slide Number Placeholder 5"/>
          <p:cNvSpPr>
            <a:spLocks noGrp="1"/>
          </p:cNvSpPr>
          <p:nvPr>
            <p:ph type="sldNum" sz="quarter" idx="17"/>
          </p:nvPr>
        </p:nvSpPr>
        <p:spPr/>
        <p:txBody>
          <a:bodyPr/>
          <a:lstStyle>
            <a:lvl1pPr>
              <a:defRPr/>
            </a:lvl1pPr>
          </a:lstStyle>
          <a:p>
            <a:fld id="{124734E1-43EB-4725-948E-2F9337E8E2DA}" type="slidenum">
              <a:rPr lang="en-GB" altLang="en-US"/>
              <a:pPr/>
              <a:t>‹#›</a:t>
            </a:fld>
            <a:endParaRPr lang="en-GB" altLang="en-US"/>
          </a:p>
        </p:txBody>
      </p:sp>
    </p:spTree>
    <p:extLst>
      <p:ext uri="{BB962C8B-B14F-4D97-AF65-F5344CB8AC3E}">
        <p14:creationId xmlns:p14="http://schemas.microsoft.com/office/powerpoint/2010/main" val="402131298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Fullscreen Image + Title">
    <p:spTree>
      <p:nvGrpSpPr>
        <p:cNvPr id="1" name=""/>
        <p:cNvGrpSpPr/>
        <p:nvPr/>
      </p:nvGrpSpPr>
      <p:grpSpPr>
        <a:xfrm>
          <a:off x="0" y="0"/>
          <a:ext cx="0" cy="0"/>
          <a:chOff x="0" y="0"/>
          <a:chExt cx="0" cy="0"/>
        </a:xfrm>
      </p:grpSpPr>
      <p:pic>
        <p:nvPicPr>
          <p:cNvPr id="3" name="Picture 2" descr="2013_Jisc_Logo_RGB300(19.5mm).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5900" y="0"/>
            <a:ext cx="719138"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baseline="0">
                <a:solidFill>
                  <a:schemeClr val="bg1"/>
                </a:solidFill>
              </a:defRPr>
            </a:lvl1pPr>
          </a:lstStyle>
          <a:p>
            <a:endParaRPr lang="en-GB" dirty="0"/>
          </a:p>
        </p:txBody>
      </p:sp>
    </p:spTree>
    <p:extLst>
      <p:ext uri="{BB962C8B-B14F-4D97-AF65-F5344CB8AC3E}">
        <p14:creationId xmlns:p14="http://schemas.microsoft.com/office/powerpoint/2010/main" val="26051745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ullscreen image + Logo">
    <p:spTree>
      <p:nvGrpSpPr>
        <p:cNvPr id="1" name=""/>
        <p:cNvGrpSpPr/>
        <p:nvPr/>
      </p:nvGrpSpPr>
      <p:grpSpPr>
        <a:xfrm>
          <a:off x="0" y="0"/>
          <a:ext cx="0" cy="0"/>
          <a:chOff x="0" y="0"/>
          <a:chExt cx="0" cy="0"/>
        </a:xfrm>
      </p:grpSpPr>
      <p:pic>
        <p:nvPicPr>
          <p:cNvPr id="2" name="Picture 2" descr="2013_Jisc_Logo_RGB300(19.5mm).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5900" y="0"/>
            <a:ext cx="719138"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172910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lour Referenc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GB" dirty="0"/>
          </a:p>
        </p:txBody>
      </p:sp>
      <p:sp>
        <p:nvSpPr>
          <p:cNvPr id="3" name="Date Placeholder 3"/>
          <p:cNvSpPr>
            <a:spLocks noGrp="1"/>
          </p:cNvSpPr>
          <p:nvPr>
            <p:ph type="dt" sz="half" idx="10"/>
          </p:nvPr>
        </p:nvSpPr>
        <p:spPr/>
        <p:txBody>
          <a:bodyPr/>
          <a:lstStyle>
            <a:lvl1pPr>
              <a:defRPr/>
            </a:lvl1pPr>
          </a:lstStyle>
          <a:p>
            <a:fld id="{8676A0A8-DCBE-45B1-8E44-416A0000A197}" type="datetime1">
              <a:rPr lang="en-GB" altLang="en-US"/>
              <a:pPr/>
              <a:t>29/06/2018</a:t>
            </a:fld>
            <a:endParaRPr lang="en-GB" altLang="en-US"/>
          </a:p>
        </p:txBody>
      </p:sp>
      <p:sp>
        <p:nvSpPr>
          <p:cNvPr id="4" name="Footer Placeholder 4"/>
          <p:cNvSpPr>
            <a:spLocks noGrp="1"/>
          </p:cNvSpPr>
          <p:nvPr>
            <p:ph type="ftr" sz="quarter" idx="11"/>
          </p:nvPr>
        </p:nvSpPr>
        <p:spPr/>
        <p:txBody>
          <a:bodyPr/>
          <a:lstStyle>
            <a:lvl1pPr>
              <a:defRPr/>
            </a:lvl1pPr>
          </a:lstStyle>
          <a:p>
            <a:pPr>
              <a:defRPr/>
            </a:pPr>
            <a:r>
              <a:rPr lang="en-GB"/>
              <a:t>Title of presentation (Insert &gt; Header &amp; Footer &gt; Slide &gt; Footer &gt; Apply to all)</a:t>
            </a:r>
            <a:endParaRPr lang="en-GB" dirty="0"/>
          </a:p>
        </p:txBody>
      </p:sp>
      <p:sp>
        <p:nvSpPr>
          <p:cNvPr id="5" name="Slide Number Placeholder 5"/>
          <p:cNvSpPr>
            <a:spLocks noGrp="1"/>
          </p:cNvSpPr>
          <p:nvPr>
            <p:ph type="sldNum" sz="quarter" idx="12"/>
          </p:nvPr>
        </p:nvSpPr>
        <p:spPr/>
        <p:txBody>
          <a:bodyPr/>
          <a:lstStyle>
            <a:lvl1pPr>
              <a:defRPr/>
            </a:lvl1pPr>
          </a:lstStyle>
          <a:p>
            <a:fld id="{0ED1A30B-93BD-4F42-9EE8-7E5B3AE69680}" type="slidenum">
              <a:rPr lang="en-GB" altLang="en-US"/>
              <a:pPr/>
              <a:t>‹#›</a:t>
            </a:fld>
            <a:endParaRPr lang="en-GB" altLang="en-US"/>
          </a:p>
        </p:txBody>
      </p:sp>
    </p:spTree>
    <p:extLst>
      <p:ext uri="{BB962C8B-B14F-4D97-AF65-F5344CB8AC3E}">
        <p14:creationId xmlns:p14="http://schemas.microsoft.com/office/powerpoint/2010/main" val="12184968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Panel Core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GB" noProof="0" dirty="0"/>
          </a:p>
        </p:txBody>
      </p:sp>
      <p:sp>
        <p:nvSpPr>
          <p:cNvPr id="7" name="Content Placeholder 6"/>
          <p:cNvSpPr>
            <a:spLocks noGrp="1"/>
          </p:cNvSpPr>
          <p:nvPr>
            <p:ph sz="quarter" idx="13"/>
          </p:nvPr>
        </p:nvSpPr>
        <p:spPr>
          <a:xfrm>
            <a:off x="215900" y="879475"/>
            <a:ext cx="4103595" cy="3852864"/>
          </a:xfrm>
        </p:spPr>
        <p:txBody>
          <a:bodyPr>
            <a:noAutofit/>
          </a:bodyPr>
          <a:lstStyle>
            <a:lvl1pPr>
              <a:defRPr sz="2400"/>
            </a:lvl1pPr>
            <a:lvl2pPr>
              <a:defRPr sz="2400"/>
            </a:lvl2pPr>
            <a:lvl3pPr>
              <a:defRPr sz="2000"/>
            </a:lvl3pPr>
            <a:lvl4pPr>
              <a:defRPr sz="2000"/>
            </a:lvl4pPr>
            <a:lvl5pPr>
              <a:defRPr sz="2000"/>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8" name="Content Placeholder 6"/>
          <p:cNvSpPr>
            <a:spLocks noGrp="1"/>
          </p:cNvSpPr>
          <p:nvPr>
            <p:ph sz="quarter" idx="14"/>
          </p:nvPr>
        </p:nvSpPr>
        <p:spPr>
          <a:xfrm>
            <a:off x="4824412" y="879475"/>
            <a:ext cx="4103687" cy="1692275"/>
          </a:xfrm>
        </p:spPr>
        <p:txBody>
          <a:bodyPr>
            <a:noAutofit/>
          </a:bodyPr>
          <a:lstStyle>
            <a:lvl1pPr>
              <a:defRPr sz="2400"/>
            </a:lvl1pPr>
            <a:lvl2pPr>
              <a:defRPr sz="2400"/>
            </a:lvl2pPr>
            <a:lvl3pPr>
              <a:defRPr sz="2000"/>
            </a:lvl3pPr>
            <a:lvl4pPr>
              <a:defRPr sz="2000"/>
            </a:lvl4pPr>
            <a:lvl5pPr>
              <a:defRPr sz="2000"/>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9" name="Content Placeholder 6"/>
          <p:cNvSpPr>
            <a:spLocks noGrp="1"/>
          </p:cNvSpPr>
          <p:nvPr>
            <p:ph sz="quarter" idx="15"/>
          </p:nvPr>
        </p:nvSpPr>
        <p:spPr>
          <a:xfrm>
            <a:off x="4824451" y="3040339"/>
            <a:ext cx="4103649" cy="1692000"/>
          </a:xfrm>
        </p:spPr>
        <p:txBody>
          <a:bodyPr>
            <a:noAutofit/>
          </a:bodyPr>
          <a:lstStyle>
            <a:lvl1pPr>
              <a:defRPr sz="2400"/>
            </a:lvl1pPr>
            <a:lvl2pPr>
              <a:defRPr sz="2400"/>
            </a:lvl2pPr>
            <a:lvl3pPr>
              <a:defRPr sz="2000"/>
            </a:lvl3pPr>
            <a:lvl4pPr>
              <a:defRPr sz="2000"/>
            </a:lvl4pPr>
            <a:lvl5pPr>
              <a:defRPr sz="2000"/>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6" name="Date Placeholder 3"/>
          <p:cNvSpPr>
            <a:spLocks noGrp="1"/>
          </p:cNvSpPr>
          <p:nvPr>
            <p:ph type="dt" sz="half" idx="16"/>
          </p:nvPr>
        </p:nvSpPr>
        <p:spPr/>
        <p:txBody>
          <a:bodyPr/>
          <a:lstStyle>
            <a:lvl1pPr>
              <a:defRPr/>
            </a:lvl1pPr>
          </a:lstStyle>
          <a:p>
            <a:fld id="{6CF8AF01-9C61-4125-9C26-B213C3E3B4F8}" type="datetime1">
              <a:rPr lang="en-GB" altLang="en-US"/>
              <a:pPr/>
              <a:t>29/06/2018</a:t>
            </a:fld>
            <a:endParaRPr lang="en-GB" altLang="en-US"/>
          </a:p>
        </p:txBody>
      </p:sp>
      <p:sp>
        <p:nvSpPr>
          <p:cNvPr id="10" name="Footer Placeholder 4"/>
          <p:cNvSpPr>
            <a:spLocks noGrp="1"/>
          </p:cNvSpPr>
          <p:nvPr>
            <p:ph type="ftr" sz="quarter" idx="17"/>
          </p:nvPr>
        </p:nvSpPr>
        <p:spPr/>
        <p:txBody>
          <a:bodyPr/>
          <a:lstStyle>
            <a:lvl1pPr>
              <a:defRPr/>
            </a:lvl1pPr>
          </a:lstStyle>
          <a:p>
            <a:pPr>
              <a:defRPr/>
            </a:pPr>
            <a:r>
              <a:rPr lang="en-GB"/>
              <a:t>Title of presentation (Insert &gt; Header &amp; Footer &gt; Slide &gt; Footer &gt; Apply to all)</a:t>
            </a:r>
            <a:endParaRPr lang="en-GB" dirty="0"/>
          </a:p>
        </p:txBody>
      </p:sp>
      <p:sp>
        <p:nvSpPr>
          <p:cNvPr id="11" name="Slide Number Placeholder 5"/>
          <p:cNvSpPr>
            <a:spLocks noGrp="1"/>
          </p:cNvSpPr>
          <p:nvPr>
            <p:ph type="sldNum" sz="quarter" idx="18"/>
          </p:nvPr>
        </p:nvSpPr>
        <p:spPr/>
        <p:txBody>
          <a:bodyPr/>
          <a:lstStyle>
            <a:lvl1pPr>
              <a:defRPr/>
            </a:lvl1pPr>
          </a:lstStyle>
          <a:p>
            <a:fld id="{B9ADB5D0-3B77-4E32-A266-5295195C1B91}" type="slidenum">
              <a:rPr lang="en-GB" altLang="en-US"/>
              <a:pPr/>
              <a:t>‹#›</a:t>
            </a:fld>
            <a:endParaRPr lang="en-GB" altLang="en-US"/>
          </a:p>
        </p:txBody>
      </p:sp>
    </p:spTree>
    <p:extLst>
      <p:ext uri="{BB962C8B-B14F-4D97-AF65-F5344CB8AC3E}">
        <p14:creationId xmlns:p14="http://schemas.microsoft.com/office/powerpoint/2010/main" val="35586206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ing + Core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GB" noProof="0" dirty="0"/>
          </a:p>
        </p:txBody>
      </p:sp>
      <p:sp>
        <p:nvSpPr>
          <p:cNvPr id="7" name="Content Placeholder 6"/>
          <p:cNvSpPr>
            <a:spLocks noGrp="1"/>
          </p:cNvSpPr>
          <p:nvPr>
            <p:ph sz="quarter" idx="13"/>
          </p:nvPr>
        </p:nvSpPr>
        <p:spPr>
          <a:xfrm>
            <a:off x="215902" y="1384300"/>
            <a:ext cx="8712198" cy="3348037"/>
          </a:xfrm>
        </p:spPr>
        <p:txBody>
          <a:bodyPr>
            <a:no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8" name="Text Placeholder 7"/>
          <p:cNvSpPr>
            <a:spLocks noGrp="1"/>
          </p:cNvSpPr>
          <p:nvPr>
            <p:ph type="body" sz="quarter" idx="14"/>
          </p:nvPr>
        </p:nvSpPr>
        <p:spPr>
          <a:xfrm>
            <a:off x="215900" y="879475"/>
            <a:ext cx="8677276" cy="387798"/>
          </a:xfrm>
        </p:spPr>
        <p:txBody>
          <a:bodyPr>
            <a:spAutoFit/>
          </a:bodyPr>
          <a:lstStyle>
            <a:lvl1pPr marL="0" indent="0">
              <a:buNone/>
              <a:defRPr b="1"/>
            </a:lvl1pPr>
          </a:lstStyle>
          <a:p>
            <a:pPr lvl="0"/>
            <a:r>
              <a:rPr lang="en-US" noProof="0" smtClean="0"/>
              <a:t>Click to edit Master text styles</a:t>
            </a:r>
          </a:p>
        </p:txBody>
      </p:sp>
      <p:sp>
        <p:nvSpPr>
          <p:cNvPr id="5" name="Date Placeholder 3"/>
          <p:cNvSpPr>
            <a:spLocks noGrp="1"/>
          </p:cNvSpPr>
          <p:nvPr>
            <p:ph type="dt" sz="half" idx="15"/>
          </p:nvPr>
        </p:nvSpPr>
        <p:spPr/>
        <p:txBody>
          <a:bodyPr/>
          <a:lstStyle>
            <a:lvl1pPr>
              <a:defRPr/>
            </a:lvl1pPr>
          </a:lstStyle>
          <a:p>
            <a:fld id="{DB11347C-188A-4FBB-9CBF-97756D65A3E7}" type="datetime1">
              <a:rPr lang="en-GB" altLang="en-US"/>
              <a:pPr/>
              <a:t>29/06/2018</a:t>
            </a:fld>
            <a:endParaRPr lang="en-GB" altLang="en-US"/>
          </a:p>
        </p:txBody>
      </p:sp>
      <p:sp>
        <p:nvSpPr>
          <p:cNvPr id="6" name="Footer Placeholder 4"/>
          <p:cNvSpPr>
            <a:spLocks noGrp="1"/>
          </p:cNvSpPr>
          <p:nvPr>
            <p:ph type="ftr" sz="quarter" idx="16"/>
          </p:nvPr>
        </p:nvSpPr>
        <p:spPr/>
        <p:txBody>
          <a:bodyPr/>
          <a:lstStyle>
            <a:lvl1pPr>
              <a:defRPr/>
            </a:lvl1pPr>
          </a:lstStyle>
          <a:p>
            <a:pPr>
              <a:defRPr/>
            </a:pPr>
            <a:r>
              <a:rPr lang="en-GB"/>
              <a:t>Title of presentation (Insert &gt; Header &amp; Footer &gt; Slide &gt; Footer &gt; Apply to all)</a:t>
            </a:r>
            <a:endParaRPr lang="en-GB" dirty="0"/>
          </a:p>
        </p:txBody>
      </p:sp>
      <p:sp>
        <p:nvSpPr>
          <p:cNvPr id="9" name="Slide Number Placeholder 5"/>
          <p:cNvSpPr>
            <a:spLocks noGrp="1"/>
          </p:cNvSpPr>
          <p:nvPr>
            <p:ph type="sldNum" sz="quarter" idx="17"/>
          </p:nvPr>
        </p:nvSpPr>
        <p:spPr/>
        <p:txBody>
          <a:bodyPr/>
          <a:lstStyle>
            <a:lvl1pPr>
              <a:defRPr/>
            </a:lvl1pPr>
          </a:lstStyle>
          <a:p>
            <a:fld id="{C4D26980-C514-4208-A6D2-CFF531DFC181}" type="slidenum">
              <a:rPr lang="en-GB" altLang="en-US"/>
              <a:pPr/>
              <a:t>‹#›</a:t>
            </a:fld>
            <a:endParaRPr lang="en-GB" altLang="en-US"/>
          </a:p>
        </p:txBody>
      </p:sp>
    </p:spTree>
    <p:extLst>
      <p:ext uri="{BB962C8B-B14F-4D97-AF65-F5344CB8AC3E}">
        <p14:creationId xmlns:p14="http://schemas.microsoft.com/office/powerpoint/2010/main" val="1042287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Col Heading + Core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GB" noProof="0" dirty="0"/>
          </a:p>
        </p:txBody>
      </p:sp>
      <p:sp>
        <p:nvSpPr>
          <p:cNvPr id="7" name="Content Placeholder 6"/>
          <p:cNvSpPr>
            <a:spLocks noGrp="1"/>
          </p:cNvSpPr>
          <p:nvPr>
            <p:ph sz="quarter" idx="13"/>
          </p:nvPr>
        </p:nvSpPr>
        <p:spPr>
          <a:xfrm>
            <a:off x="215901" y="1384300"/>
            <a:ext cx="4103593" cy="3348038"/>
          </a:xfrm>
        </p:spPr>
        <p:txBody>
          <a:bodyPr>
            <a:noAutofit/>
          </a:bodyPr>
          <a:lstStyle>
            <a:lvl1pPr>
              <a:defRPr sz="2400"/>
            </a:lvl1pPr>
            <a:lvl2pPr>
              <a:defRPr sz="2400"/>
            </a:lvl2pPr>
            <a:lvl3pPr>
              <a:defRPr sz="2000"/>
            </a:lvl3pPr>
            <a:lvl4pPr>
              <a:defRPr sz="2000"/>
            </a:lvl4pPr>
            <a:lvl5pPr>
              <a:defRPr sz="2000"/>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8" name="Text Placeholder 7"/>
          <p:cNvSpPr>
            <a:spLocks noGrp="1"/>
          </p:cNvSpPr>
          <p:nvPr>
            <p:ph type="body" sz="quarter" idx="14"/>
          </p:nvPr>
        </p:nvSpPr>
        <p:spPr>
          <a:xfrm>
            <a:off x="215901" y="879475"/>
            <a:ext cx="4103687" cy="337500"/>
          </a:xfrm>
        </p:spPr>
        <p:txBody>
          <a:bodyPr/>
          <a:lstStyle>
            <a:lvl1pPr marL="0" indent="0">
              <a:buNone/>
              <a:defRPr sz="2400" b="1"/>
            </a:lvl1pPr>
          </a:lstStyle>
          <a:p>
            <a:pPr lvl="0"/>
            <a:r>
              <a:rPr lang="en-US" noProof="0" smtClean="0"/>
              <a:t>Click to edit Master text styles</a:t>
            </a:r>
          </a:p>
        </p:txBody>
      </p:sp>
      <p:sp>
        <p:nvSpPr>
          <p:cNvPr id="9" name="Content Placeholder 6"/>
          <p:cNvSpPr>
            <a:spLocks noGrp="1"/>
          </p:cNvSpPr>
          <p:nvPr>
            <p:ph sz="quarter" idx="15"/>
          </p:nvPr>
        </p:nvSpPr>
        <p:spPr>
          <a:xfrm>
            <a:off x="4824450" y="1384300"/>
            <a:ext cx="4103650" cy="3348038"/>
          </a:xfrm>
        </p:spPr>
        <p:txBody>
          <a:bodyPr>
            <a:noAutofit/>
          </a:bodyPr>
          <a:lstStyle>
            <a:lvl1pPr>
              <a:defRPr sz="2400"/>
            </a:lvl1pPr>
            <a:lvl2pPr>
              <a:defRPr sz="2400"/>
            </a:lvl2pPr>
            <a:lvl3pPr>
              <a:defRPr sz="2000"/>
            </a:lvl3pPr>
            <a:lvl4pPr>
              <a:defRPr sz="2000"/>
            </a:lvl4pPr>
            <a:lvl5pPr>
              <a:defRPr sz="2000"/>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10" name="Text Placeholder 7"/>
          <p:cNvSpPr>
            <a:spLocks noGrp="1"/>
          </p:cNvSpPr>
          <p:nvPr>
            <p:ph type="body" sz="quarter" idx="16"/>
          </p:nvPr>
        </p:nvSpPr>
        <p:spPr>
          <a:xfrm>
            <a:off x="4824450" y="877356"/>
            <a:ext cx="4103650" cy="337500"/>
          </a:xfrm>
        </p:spPr>
        <p:txBody>
          <a:bodyPr/>
          <a:lstStyle>
            <a:lvl1pPr marL="0" indent="0">
              <a:buNone/>
              <a:defRPr sz="2400" b="1"/>
            </a:lvl1pPr>
          </a:lstStyle>
          <a:p>
            <a:pPr lvl="0"/>
            <a:r>
              <a:rPr lang="en-US" noProof="0" smtClean="0"/>
              <a:t>Click to edit Master text styles</a:t>
            </a:r>
          </a:p>
        </p:txBody>
      </p:sp>
      <p:sp>
        <p:nvSpPr>
          <p:cNvPr id="11" name="Date Placeholder 3"/>
          <p:cNvSpPr>
            <a:spLocks noGrp="1"/>
          </p:cNvSpPr>
          <p:nvPr>
            <p:ph type="dt" sz="half" idx="17"/>
          </p:nvPr>
        </p:nvSpPr>
        <p:spPr/>
        <p:txBody>
          <a:bodyPr/>
          <a:lstStyle>
            <a:lvl1pPr>
              <a:defRPr/>
            </a:lvl1pPr>
          </a:lstStyle>
          <a:p>
            <a:fld id="{F802C238-07CD-420E-BFA0-873F5B4C6CFB}" type="datetime1">
              <a:rPr lang="en-GB" altLang="en-US"/>
              <a:pPr/>
              <a:t>29/06/2018</a:t>
            </a:fld>
            <a:endParaRPr lang="en-GB" altLang="en-US"/>
          </a:p>
        </p:txBody>
      </p:sp>
      <p:sp>
        <p:nvSpPr>
          <p:cNvPr id="12" name="Footer Placeholder 4"/>
          <p:cNvSpPr>
            <a:spLocks noGrp="1"/>
          </p:cNvSpPr>
          <p:nvPr>
            <p:ph type="ftr" sz="quarter" idx="18"/>
          </p:nvPr>
        </p:nvSpPr>
        <p:spPr/>
        <p:txBody>
          <a:bodyPr/>
          <a:lstStyle>
            <a:lvl1pPr>
              <a:defRPr/>
            </a:lvl1pPr>
          </a:lstStyle>
          <a:p>
            <a:pPr>
              <a:defRPr/>
            </a:pPr>
            <a:r>
              <a:rPr lang="en-GB"/>
              <a:t>Title of presentation (Insert &gt; Header &amp; Footer &gt; Slide &gt; Footer &gt; Apply to all)</a:t>
            </a:r>
            <a:endParaRPr lang="en-GB" dirty="0"/>
          </a:p>
        </p:txBody>
      </p:sp>
      <p:sp>
        <p:nvSpPr>
          <p:cNvPr id="13" name="Slide Number Placeholder 5"/>
          <p:cNvSpPr>
            <a:spLocks noGrp="1"/>
          </p:cNvSpPr>
          <p:nvPr>
            <p:ph type="sldNum" sz="quarter" idx="19"/>
          </p:nvPr>
        </p:nvSpPr>
        <p:spPr/>
        <p:txBody>
          <a:bodyPr/>
          <a:lstStyle>
            <a:lvl1pPr>
              <a:defRPr/>
            </a:lvl1pPr>
          </a:lstStyle>
          <a:p>
            <a:fld id="{F3AD36B2-D2E6-4065-8F21-ED81C941504D}" type="slidenum">
              <a:rPr lang="en-GB" altLang="en-US"/>
              <a:pPr/>
              <a:t>‹#›</a:t>
            </a:fld>
            <a:endParaRPr lang="en-GB" altLang="en-US"/>
          </a:p>
        </p:txBody>
      </p:sp>
    </p:spTree>
    <p:extLst>
      <p:ext uri="{BB962C8B-B14F-4D97-AF65-F5344CB8AC3E}">
        <p14:creationId xmlns:p14="http://schemas.microsoft.com/office/powerpoint/2010/main" val="27067129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Panel Heading + Core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GB" noProof="0" dirty="0"/>
          </a:p>
        </p:txBody>
      </p:sp>
      <p:sp>
        <p:nvSpPr>
          <p:cNvPr id="8" name="Content Placeholder 6"/>
          <p:cNvSpPr>
            <a:spLocks noGrp="1"/>
          </p:cNvSpPr>
          <p:nvPr>
            <p:ph sz="quarter" idx="14"/>
          </p:nvPr>
        </p:nvSpPr>
        <p:spPr>
          <a:xfrm>
            <a:off x="4824450" y="879474"/>
            <a:ext cx="4103650" cy="1692275"/>
          </a:xfrm>
        </p:spPr>
        <p:txBody>
          <a:bodyPr>
            <a:noAutofit/>
          </a:bodyPr>
          <a:lstStyle>
            <a:lvl1pPr>
              <a:defRPr sz="2400"/>
            </a:lvl1pPr>
            <a:lvl2pPr>
              <a:defRPr sz="2400"/>
            </a:lvl2pPr>
            <a:lvl3pPr>
              <a:defRPr sz="2000"/>
            </a:lvl3pPr>
            <a:lvl4pPr>
              <a:defRPr sz="2000"/>
            </a:lvl4pPr>
            <a:lvl5pPr>
              <a:defRPr sz="2000"/>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9" name="Content Placeholder 6"/>
          <p:cNvSpPr>
            <a:spLocks noGrp="1"/>
          </p:cNvSpPr>
          <p:nvPr>
            <p:ph sz="quarter" idx="15"/>
          </p:nvPr>
        </p:nvSpPr>
        <p:spPr>
          <a:xfrm>
            <a:off x="4824413" y="3040338"/>
            <a:ext cx="4103650" cy="1692000"/>
          </a:xfrm>
        </p:spPr>
        <p:txBody>
          <a:bodyPr>
            <a:noAutofit/>
          </a:bodyPr>
          <a:lstStyle>
            <a:lvl1pPr>
              <a:defRPr sz="2400"/>
            </a:lvl1pPr>
            <a:lvl2pPr>
              <a:defRPr sz="2400"/>
            </a:lvl2pPr>
            <a:lvl3pPr>
              <a:defRPr sz="2000"/>
            </a:lvl3pPr>
            <a:lvl4pPr>
              <a:defRPr sz="2000"/>
            </a:lvl4pPr>
            <a:lvl5pPr>
              <a:defRPr sz="2000"/>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10" name="Content Placeholder 6"/>
          <p:cNvSpPr>
            <a:spLocks noGrp="1"/>
          </p:cNvSpPr>
          <p:nvPr>
            <p:ph sz="quarter" idx="13"/>
          </p:nvPr>
        </p:nvSpPr>
        <p:spPr>
          <a:xfrm>
            <a:off x="215900" y="1384300"/>
            <a:ext cx="4103593" cy="3348038"/>
          </a:xfrm>
        </p:spPr>
        <p:txBody>
          <a:bodyPr>
            <a:noAutofit/>
          </a:bodyPr>
          <a:lstStyle>
            <a:lvl1pPr>
              <a:defRPr sz="2400"/>
            </a:lvl1pPr>
            <a:lvl2pPr>
              <a:defRPr sz="2400"/>
            </a:lvl2pPr>
            <a:lvl3pPr>
              <a:defRPr sz="2000"/>
            </a:lvl3pPr>
            <a:lvl4pPr>
              <a:defRPr sz="2000"/>
            </a:lvl4pPr>
            <a:lvl5pPr>
              <a:defRPr sz="2000"/>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11" name="Text Placeholder 7"/>
          <p:cNvSpPr>
            <a:spLocks noGrp="1"/>
          </p:cNvSpPr>
          <p:nvPr>
            <p:ph type="body" sz="quarter" idx="16"/>
          </p:nvPr>
        </p:nvSpPr>
        <p:spPr>
          <a:xfrm>
            <a:off x="250824" y="879475"/>
            <a:ext cx="4068764" cy="337500"/>
          </a:xfrm>
        </p:spPr>
        <p:txBody>
          <a:bodyPr/>
          <a:lstStyle>
            <a:lvl1pPr marL="0" indent="0">
              <a:buNone/>
              <a:defRPr sz="2400" b="1"/>
            </a:lvl1pPr>
          </a:lstStyle>
          <a:p>
            <a:pPr lvl="0"/>
            <a:r>
              <a:rPr lang="en-US" noProof="0" smtClean="0"/>
              <a:t>Click to edit Master text styles</a:t>
            </a:r>
          </a:p>
        </p:txBody>
      </p:sp>
      <p:sp>
        <p:nvSpPr>
          <p:cNvPr id="7" name="Date Placeholder 3"/>
          <p:cNvSpPr>
            <a:spLocks noGrp="1"/>
          </p:cNvSpPr>
          <p:nvPr>
            <p:ph type="dt" sz="half" idx="17"/>
          </p:nvPr>
        </p:nvSpPr>
        <p:spPr/>
        <p:txBody>
          <a:bodyPr/>
          <a:lstStyle>
            <a:lvl1pPr>
              <a:defRPr/>
            </a:lvl1pPr>
          </a:lstStyle>
          <a:p>
            <a:fld id="{7DD12916-EF93-4C00-8F47-05569F3FAD5F}" type="datetime1">
              <a:rPr lang="en-GB" altLang="en-US"/>
              <a:pPr/>
              <a:t>29/06/2018</a:t>
            </a:fld>
            <a:endParaRPr lang="en-GB" altLang="en-US"/>
          </a:p>
        </p:txBody>
      </p:sp>
      <p:sp>
        <p:nvSpPr>
          <p:cNvPr id="12" name="Footer Placeholder 4"/>
          <p:cNvSpPr>
            <a:spLocks noGrp="1"/>
          </p:cNvSpPr>
          <p:nvPr>
            <p:ph type="ftr" sz="quarter" idx="18"/>
          </p:nvPr>
        </p:nvSpPr>
        <p:spPr/>
        <p:txBody>
          <a:bodyPr/>
          <a:lstStyle>
            <a:lvl1pPr>
              <a:defRPr/>
            </a:lvl1pPr>
          </a:lstStyle>
          <a:p>
            <a:pPr>
              <a:defRPr/>
            </a:pPr>
            <a:r>
              <a:rPr lang="en-GB"/>
              <a:t>Title of presentation (Insert &gt; Header &amp; Footer &gt; Slide &gt; Footer &gt; Apply to all)</a:t>
            </a:r>
            <a:endParaRPr lang="en-GB" dirty="0"/>
          </a:p>
        </p:txBody>
      </p:sp>
      <p:sp>
        <p:nvSpPr>
          <p:cNvPr id="13" name="Slide Number Placeholder 5"/>
          <p:cNvSpPr>
            <a:spLocks noGrp="1"/>
          </p:cNvSpPr>
          <p:nvPr>
            <p:ph type="sldNum" sz="quarter" idx="19"/>
          </p:nvPr>
        </p:nvSpPr>
        <p:spPr/>
        <p:txBody>
          <a:bodyPr/>
          <a:lstStyle>
            <a:lvl1pPr>
              <a:defRPr/>
            </a:lvl1pPr>
          </a:lstStyle>
          <a:p>
            <a:fld id="{0E82AA60-12AB-46C8-BABC-4AE5929ADB35}" type="slidenum">
              <a:rPr lang="en-GB" altLang="en-US"/>
              <a:pPr/>
              <a:t>‹#›</a:t>
            </a:fld>
            <a:endParaRPr lang="en-GB" altLang="en-US"/>
          </a:p>
        </p:txBody>
      </p:sp>
    </p:spTree>
    <p:extLst>
      <p:ext uri="{BB962C8B-B14F-4D97-AF65-F5344CB8AC3E}">
        <p14:creationId xmlns:p14="http://schemas.microsoft.com/office/powerpoint/2010/main" val="7001964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arge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GB" noProof="0" dirty="0"/>
          </a:p>
        </p:txBody>
      </p:sp>
      <p:sp>
        <p:nvSpPr>
          <p:cNvPr id="8" name="Picture Placeholder 7"/>
          <p:cNvSpPr>
            <a:spLocks noGrp="1"/>
          </p:cNvSpPr>
          <p:nvPr>
            <p:ph type="pic" sz="quarter" idx="13"/>
          </p:nvPr>
        </p:nvSpPr>
        <p:spPr>
          <a:xfrm>
            <a:off x="935038" y="879473"/>
            <a:ext cx="7273925" cy="3564000"/>
          </a:xfrm>
          <a:prstGeom prst="rect">
            <a:avLst/>
          </a:prstGeom>
        </p:spPr>
        <p:txBody>
          <a:bodyPr rtlCol="0">
            <a:noAutofit/>
          </a:bodyPr>
          <a:lstStyle>
            <a:lvl1pPr marL="0" indent="0">
              <a:buNone/>
              <a:defRPr sz="2000"/>
            </a:lvl1pPr>
          </a:lstStyle>
          <a:p>
            <a:pPr lvl="0"/>
            <a:r>
              <a:rPr lang="en-US" noProof="0" smtClean="0"/>
              <a:t>Click icon to add picture</a:t>
            </a:r>
            <a:endParaRPr lang="en-GB" noProof="0" dirty="0"/>
          </a:p>
        </p:txBody>
      </p:sp>
      <p:sp>
        <p:nvSpPr>
          <p:cNvPr id="11" name="Text Placeholder 10"/>
          <p:cNvSpPr>
            <a:spLocks noGrp="1"/>
          </p:cNvSpPr>
          <p:nvPr>
            <p:ph type="body" sz="quarter" idx="14"/>
          </p:nvPr>
        </p:nvSpPr>
        <p:spPr>
          <a:xfrm>
            <a:off x="935038" y="4521003"/>
            <a:ext cx="5435900" cy="202500"/>
          </a:xfrm>
          <a:prstGeom prst="rect">
            <a:avLst/>
          </a:prstGeom>
        </p:spPr>
        <p:txBody>
          <a:bodyPr/>
          <a:lstStyle>
            <a:lvl1pPr marL="0" indent="0">
              <a:buNone/>
              <a:defRPr sz="1600"/>
            </a:lvl1pPr>
            <a:lvl2pPr marL="216000" indent="0">
              <a:buNone/>
              <a:defRPr/>
            </a:lvl2pPr>
            <a:lvl3pPr marL="432000" indent="0">
              <a:buNone/>
              <a:defRPr/>
            </a:lvl3pPr>
            <a:lvl4pPr marL="648000" indent="0">
              <a:buNone/>
              <a:defRPr/>
            </a:lvl4pPr>
            <a:lvl5pPr marL="864000" indent="0">
              <a:buNone/>
              <a:defRPr/>
            </a:lvl5pPr>
          </a:lstStyle>
          <a:p>
            <a:pPr lvl="0"/>
            <a:r>
              <a:rPr lang="en-US" noProof="0" smtClean="0"/>
              <a:t>Click to edit Master text styles</a:t>
            </a:r>
          </a:p>
        </p:txBody>
      </p:sp>
      <p:sp>
        <p:nvSpPr>
          <p:cNvPr id="12" name="Text Placeholder 10"/>
          <p:cNvSpPr>
            <a:spLocks noGrp="1"/>
          </p:cNvSpPr>
          <p:nvPr>
            <p:ph type="body" sz="quarter" idx="15"/>
          </p:nvPr>
        </p:nvSpPr>
        <p:spPr>
          <a:xfrm>
            <a:off x="6370938" y="4521003"/>
            <a:ext cx="1838025" cy="202500"/>
          </a:xfrm>
          <a:prstGeom prst="rect">
            <a:avLst/>
          </a:prstGeom>
        </p:spPr>
        <p:txBody>
          <a:bodyPr/>
          <a:lstStyle>
            <a:lvl1pPr marL="0" indent="0" algn="r">
              <a:buNone/>
              <a:defRPr sz="800">
                <a:solidFill>
                  <a:srgbClr val="9BA7A8"/>
                </a:solidFill>
              </a:defRPr>
            </a:lvl1pPr>
            <a:lvl2pPr marL="216000" indent="0">
              <a:buNone/>
              <a:defRPr/>
            </a:lvl2pPr>
            <a:lvl3pPr marL="432000" indent="0">
              <a:buNone/>
              <a:defRPr/>
            </a:lvl3pPr>
            <a:lvl4pPr marL="648000" indent="0">
              <a:buNone/>
              <a:defRPr/>
            </a:lvl4pPr>
            <a:lvl5pPr marL="864000" indent="0">
              <a:buNone/>
              <a:defRPr/>
            </a:lvl5pPr>
          </a:lstStyle>
          <a:p>
            <a:pPr lvl="0"/>
            <a:r>
              <a:rPr lang="en-US" noProof="0" smtClean="0"/>
              <a:t>Click to edit Master text styles</a:t>
            </a:r>
          </a:p>
        </p:txBody>
      </p:sp>
      <p:sp>
        <p:nvSpPr>
          <p:cNvPr id="6" name="Date Placeholder 3"/>
          <p:cNvSpPr>
            <a:spLocks noGrp="1"/>
          </p:cNvSpPr>
          <p:nvPr>
            <p:ph type="dt" sz="half" idx="16"/>
          </p:nvPr>
        </p:nvSpPr>
        <p:spPr/>
        <p:txBody>
          <a:bodyPr/>
          <a:lstStyle>
            <a:lvl1pPr>
              <a:defRPr/>
            </a:lvl1pPr>
          </a:lstStyle>
          <a:p>
            <a:fld id="{F3E59275-5B62-407D-A511-FE29686E592A}" type="datetime1">
              <a:rPr lang="en-GB" altLang="en-US"/>
              <a:pPr/>
              <a:t>29/06/2018</a:t>
            </a:fld>
            <a:endParaRPr lang="en-GB" altLang="en-US"/>
          </a:p>
        </p:txBody>
      </p:sp>
      <p:sp>
        <p:nvSpPr>
          <p:cNvPr id="7" name="Footer Placeholder 4"/>
          <p:cNvSpPr>
            <a:spLocks noGrp="1"/>
          </p:cNvSpPr>
          <p:nvPr>
            <p:ph type="ftr" sz="quarter" idx="17"/>
          </p:nvPr>
        </p:nvSpPr>
        <p:spPr/>
        <p:txBody>
          <a:bodyPr/>
          <a:lstStyle>
            <a:lvl1pPr>
              <a:defRPr/>
            </a:lvl1pPr>
          </a:lstStyle>
          <a:p>
            <a:pPr>
              <a:defRPr/>
            </a:pPr>
            <a:r>
              <a:rPr lang="en-GB"/>
              <a:t>Title of presentation (Insert &gt; Header &amp; Footer &gt; Slide &gt; Footer &gt; Apply to all)</a:t>
            </a:r>
            <a:endParaRPr lang="en-GB" dirty="0"/>
          </a:p>
        </p:txBody>
      </p:sp>
      <p:sp>
        <p:nvSpPr>
          <p:cNvPr id="9" name="Slide Number Placeholder 5"/>
          <p:cNvSpPr>
            <a:spLocks noGrp="1"/>
          </p:cNvSpPr>
          <p:nvPr>
            <p:ph type="sldNum" sz="quarter" idx="18"/>
          </p:nvPr>
        </p:nvSpPr>
        <p:spPr/>
        <p:txBody>
          <a:bodyPr/>
          <a:lstStyle>
            <a:lvl1pPr>
              <a:defRPr/>
            </a:lvl1pPr>
          </a:lstStyle>
          <a:p>
            <a:fld id="{D29A6EC7-26E6-4EDC-AC37-E5188874A1A2}" type="slidenum">
              <a:rPr lang="en-GB" altLang="en-US"/>
              <a:pPr/>
              <a:t>‹#›</a:t>
            </a:fld>
            <a:endParaRPr lang="en-GB" altLang="en-US"/>
          </a:p>
        </p:txBody>
      </p:sp>
    </p:spTree>
    <p:extLst>
      <p:ext uri="{BB962C8B-B14F-4D97-AF65-F5344CB8AC3E}">
        <p14:creationId xmlns:p14="http://schemas.microsoft.com/office/powerpoint/2010/main" val="10714644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No Placehold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fld id="{880D8B66-7BDB-44E9-B73E-C0B630F4F473}" type="datetime1">
              <a:rPr lang="en-GB" altLang="en-US"/>
              <a:pPr/>
              <a:t>29/06/2018</a:t>
            </a:fld>
            <a:endParaRPr lang="en-GB" altLang="en-US"/>
          </a:p>
        </p:txBody>
      </p:sp>
      <p:sp>
        <p:nvSpPr>
          <p:cNvPr id="4" name="Footer Placeholder 4"/>
          <p:cNvSpPr>
            <a:spLocks noGrp="1"/>
          </p:cNvSpPr>
          <p:nvPr>
            <p:ph type="ftr" sz="quarter" idx="11"/>
          </p:nvPr>
        </p:nvSpPr>
        <p:spPr/>
        <p:txBody>
          <a:bodyPr/>
          <a:lstStyle>
            <a:lvl1pPr>
              <a:defRPr/>
            </a:lvl1pPr>
          </a:lstStyle>
          <a:p>
            <a:pPr>
              <a:defRPr/>
            </a:pPr>
            <a:r>
              <a:rPr lang="en-GB"/>
              <a:t>Title of presentation (Insert &gt; Header &amp; Footer &gt; Slide &gt; Footer &gt; Apply to all)</a:t>
            </a:r>
            <a:endParaRPr lang="en-GB" dirty="0"/>
          </a:p>
        </p:txBody>
      </p:sp>
      <p:sp>
        <p:nvSpPr>
          <p:cNvPr id="5" name="Slide Number Placeholder 5"/>
          <p:cNvSpPr>
            <a:spLocks noGrp="1"/>
          </p:cNvSpPr>
          <p:nvPr>
            <p:ph type="sldNum" sz="quarter" idx="12"/>
          </p:nvPr>
        </p:nvSpPr>
        <p:spPr/>
        <p:txBody>
          <a:bodyPr/>
          <a:lstStyle>
            <a:lvl1pPr>
              <a:defRPr/>
            </a:lvl1pPr>
          </a:lstStyle>
          <a:p>
            <a:fld id="{B8CC1AA0-028F-460E-A64C-28A3D383E382}" type="slidenum">
              <a:rPr lang="en-GB" altLang="en-US"/>
              <a:pPr/>
              <a:t>‹#›</a:t>
            </a:fld>
            <a:endParaRPr lang="en-GB" altLang="en-US"/>
          </a:p>
        </p:txBody>
      </p:sp>
    </p:spTree>
    <p:extLst>
      <p:ext uri="{BB962C8B-B14F-4D97-AF65-F5344CB8AC3E}">
        <p14:creationId xmlns:p14="http://schemas.microsoft.com/office/powerpoint/2010/main" val="35888429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Fullscreen image + Logo">
    <p:spTree>
      <p:nvGrpSpPr>
        <p:cNvPr id="1" name=""/>
        <p:cNvGrpSpPr/>
        <p:nvPr/>
      </p:nvGrpSpPr>
      <p:grpSpPr>
        <a:xfrm>
          <a:off x="0" y="0"/>
          <a:ext cx="0" cy="0"/>
          <a:chOff x="0" y="0"/>
          <a:chExt cx="0" cy="0"/>
        </a:xfrm>
      </p:grpSpPr>
      <p:pic>
        <p:nvPicPr>
          <p:cNvPr id="2" name="Picture 2" descr="2013_Jisc_Logo_RGB300(19.5mm).png">
            <a:extLst>
              <a:ext uri="{FF2B5EF4-FFF2-40B4-BE49-F238E27FC236}">
                <a16:creationId xmlns:a16="http://schemas.microsoft.com/office/drawing/2014/main" xmlns="" id="{4F2BBFF8-59C8-4799-8774-961CBF526E93}"/>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5901" y="0"/>
            <a:ext cx="719667"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785565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image" Target="../media/image1.png"/><Relationship Id="rId5" Type="http://schemas.openxmlformats.org/officeDocument/2006/relationships/theme" Target="../theme/theme3.xml"/><Relationship Id="rId4" Type="http://schemas.openxmlformats.org/officeDocument/2006/relationships/slideLayout" Target="../slideLayouts/slideLayout15.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17.xml"/><Relationship Id="rId1" Type="http://schemas.openxmlformats.org/officeDocument/2006/relationships/slideLayout" Target="../slideLayouts/slideLayout16.xml"/><Relationship Id="rId4" Type="http://schemas.openxmlformats.org/officeDocument/2006/relationships/image" Target="../media/image2.png"/></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image" Target="../media/image3.png"/><Relationship Id="rId5" Type="http://schemas.openxmlformats.org/officeDocument/2006/relationships/theme" Target="../theme/theme5.xml"/><Relationship Id="rId4" Type="http://schemas.openxmlformats.org/officeDocument/2006/relationships/slideLayout" Target="../slideLayouts/slideLayout21.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6.xml"/><Relationship Id="rId1"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2771775" y="-1588"/>
            <a:ext cx="6156325" cy="447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US" altLang="en-US" smtClean="0"/>
              <a:t>Click to edit Master title style</a:t>
            </a:r>
            <a:endParaRPr lang="en-GB" altLang="en-US" smtClean="0"/>
          </a:p>
        </p:txBody>
      </p:sp>
      <p:sp>
        <p:nvSpPr>
          <p:cNvPr id="1027" name="Text Placeholder 2"/>
          <p:cNvSpPr>
            <a:spLocks noGrp="1"/>
          </p:cNvSpPr>
          <p:nvPr>
            <p:ph type="body" idx="1"/>
          </p:nvPr>
        </p:nvSpPr>
        <p:spPr bwMode="auto">
          <a:xfrm>
            <a:off x="215900" y="879475"/>
            <a:ext cx="8712200" cy="385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4" name="Date Placeholder 3"/>
          <p:cNvSpPr>
            <a:spLocks noGrp="1"/>
          </p:cNvSpPr>
          <p:nvPr>
            <p:ph type="dt" sz="half" idx="2"/>
          </p:nvPr>
        </p:nvSpPr>
        <p:spPr>
          <a:xfrm>
            <a:off x="215900" y="4872038"/>
            <a:ext cx="719138" cy="163512"/>
          </a:xfrm>
          <a:prstGeom prst="rect">
            <a:avLst/>
          </a:prstGeom>
        </p:spPr>
        <p:txBody>
          <a:bodyPr vert="horz" wrap="square" lIns="0" tIns="0" rIns="0" bIns="0" numCol="1" anchor="t" anchorCtr="0" compatLnSpc="1">
            <a:prstTxWarp prst="textNoShape">
              <a:avLst/>
            </a:prstTxWarp>
            <a:noAutofit/>
          </a:bodyPr>
          <a:lstStyle>
            <a:lvl1pPr>
              <a:defRPr sz="900" b="1">
                <a:solidFill>
                  <a:srgbClr val="9BA7A8"/>
                </a:solidFill>
              </a:defRPr>
            </a:lvl1pPr>
          </a:lstStyle>
          <a:p>
            <a:fld id="{DC5EEA00-190E-4341-B93B-09508E542312}" type="datetime1">
              <a:rPr lang="en-GB" altLang="en-US"/>
              <a:pPr/>
              <a:t>29/06/2018</a:t>
            </a:fld>
            <a:endParaRPr lang="en-GB" altLang="en-US"/>
          </a:p>
        </p:txBody>
      </p:sp>
      <p:sp>
        <p:nvSpPr>
          <p:cNvPr id="5" name="Footer Placeholder 4"/>
          <p:cNvSpPr>
            <a:spLocks noGrp="1"/>
          </p:cNvSpPr>
          <p:nvPr>
            <p:ph type="ftr" sz="quarter" idx="3"/>
          </p:nvPr>
        </p:nvSpPr>
        <p:spPr>
          <a:xfrm>
            <a:off x="935038" y="4872038"/>
            <a:ext cx="7273925" cy="163512"/>
          </a:xfrm>
          <a:prstGeom prst="rect">
            <a:avLst/>
          </a:prstGeom>
        </p:spPr>
        <p:txBody>
          <a:bodyPr vert="horz" wrap="square" lIns="0" tIns="7200" rIns="0" bIns="0" rtlCol="0" anchor="t" anchorCtr="0">
            <a:noAutofit/>
          </a:bodyPr>
          <a:lstStyle>
            <a:lvl1pPr algn="l" eaLnBrk="1" fontAlgn="auto" hangingPunct="1">
              <a:spcBef>
                <a:spcPts val="0"/>
              </a:spcBef>
              <a:spcAft>
                <a:spcPts val="0"/>
              </a:spcAft>
              <a:defRPr sz="950">
                <a:solidFill>
                  <a:srgbClr val="9BA7A8"/>
                </a:solidFill>
                <a:latin typeface="+mn-lt"/>
                <a:ea typeface="+mn-ea"/>
              </a:defRPr>
            </a:lvl1pPr>
          </a:lstStyle>
          <a:p>
            <a:pPr>
              <a:defRPr/>
            </a:pPr>
            <a:r>
              <a:rPr lang="en-GB"/>
              <a:t>Title of presentation (Insert &gt; Header &amp; Footer &gt; Slide &gt; Footer &gt; Apply to all)</a:t>
            </a:r>
            <a:endParaRPr lang="en-GB" dirty="0"/>
          </a:p>
        </p:txBody>
      </p:sp>
      <p:sp>
        <p:nvSpPr>
          <p:cNvPr id="6" name="Slide Number Placeholder 5"/>
          <p:cNvSpPr>
            <a:spLocks noGrp="1"/>
          </p:cNvSpPr>
          <p:nvPr>
            <p:ph type="sldNum" sz="quarter" idx="4"/>
          </p:nvPr>
        </p:nvSpPr>
        <p:spPr>
          <a:xfrm>
            <a:off x="8208963" y="4872038"/>
            <a:ext cx="719137" cy="163512"/>
          </a:xfrm>
          <a:prstGeom prst="rect">
            <a:avLst/>
          </a:prstGeom>
        </p:spPr>
        <p:txBody>
          <a:bodyPr vert="horz" wrap="square" lIns="0" tIns="0" rIns="0" bIns="0" numCol="1" anchor="t" anchorCtr="0" compatLnSpc="1">
            <a:prstTxWarp prst="textNoShape">
              <a:avLst/>
            </a:prstTxWarp>
            <a:noAutofit/>
          </a:bodyPr>
          <a:lstStyle>
            <a:lvl1pPr algn="r">
              <a:defRPr sz="900" b="1">
                <a:solidFill>
                  <a:srgbClr val="9BA7A8"/>
                </a:solidFill>
              </a:defRPr>
            </a:lvl1pPr>
          </a:lstStyle>
          <a:p>
            <a:fld id="{DB97C7F0-FEE2-4FD0-B907-5D56D9E40587}" type="slidenum">
              <a:rPr lang="en-GB" altLang="en-US"/>
              <a:pPr/>
              <a:t>‹#›</a:t>
            </a:fld>
            <a:endParaRPr lang="en-GB" altLang="en-US"/>
          </a:p>
        </p:txBody>
      </p:sp>
      <p:pic>
        <p:nvPicPr>
          <p:cNvPr id="1031" name="Picture 6" descr="2013_Jisc_Logo_RGB300(19.5mm).png"/>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15900" y="0"/>
            <a:ext cx="719138"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32" name="Straight Connector 9"/>
          <p:cNvCxnSpPr>
            <a:cxnSpLocks noChangeShapeType="1"/>
          </p:cNvCxnSpPr>
          <p:nvPr/>
        </p:nvCxnSpPr>
        <p:spPr bwMode="auto">
          <a:xfrm>
            <a:off x="215900" y="519113"/>
            <a:ext cx="8712200" cy="0"/>
          </a:xfrm>
          <a:prstGeom prst="line">
            <a:avLst/>
          </a:prstGeom>
          <a:noFill/>
          <a:ln w="6350">
            <a:solidFill>
              <a:srgbClr val="2C3841"/>
            </a:solidFill>
            <a:round/>
            <a:headEnd/>
            <a:tailEnd/>
          </a:ln>
          <a:extLst>
            <a:ext uri="{909E8E84-426E-40DD-AFC4-6F175D3DCCD1}">
              <a14:hiddenFill xmlns:a14="http://schemas.microsoft.com/office/drawing/2010/main">
                <a:noFill/>
              </a14:hiddenFill>
            </a:ext>
          </a:extLst>
        </p:spPr>
      </p:cxnSp>
      <p:cxnSp>
        <p:nvCxnSpPr>
          <p:cNvPr id="1033" name="Straight Connector 10"/>
          <p:cNvCxnSpPr>
            <a:cxnSpLocks noChangeShapeType="1"/>
          </p:cNvCxnSpPr>
          <p:nvPr/>
        </p:nvCxnSpPr>
        <p:spPr bwMode="auto">
          <a:xfrm>
            <a:off x="215900" y="4872038"/>
            <a:ext cx="8712200" cy="0"/>
          </a:xfrm>
          <a:prstGeom prst="line">
            <a:avLst/>
          </a:prstGeom>
          <a:noFill/>
          <a:ln w="6350">
            <a:solidFill>
              <a:srgbClr val="2C3841"/>
            </a:solidFill>
            <a:round/>
            <a:headEnd/>
            <a:tailEnd/>
          </a:ln>
          <a:extLst>
            <a:ext uri="{909E8E84-426E-40DD-AFC4-6F175D3DCCD1}">
              <a14:hiddenFill xmlns:a14="http://schemas.microsoft.com/office/drawing/2010/main">
                <a:noFill/>
              </a14:hiddenFill>
            </a:ext>
          </a:extLst>
        </p:spPr>
      </p:cxn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66" r:id="rId9"/>
  </p:sldLayoutIdLst>
  <p:hf hdr="0"/>
  <p:txStyles>
    <p:titleStyle>
      <a:lvl1pPr algn="r" defTabSz="685800" rtl="0" eaLnBrk="1" fontAlgn="base" hangingPunct="1">
        <a:lnSpc>
          <a:spcPct val="90000"/>
        </a:lnSpc>
        <a:spcBef>
          <a:spcPct val="0"/>
        </a:spcBef>
        <a:spcAft>
          <a:spcPct val="0"/>
        </a:spcAft>
        <a:defRPr sz="2800" b="1" kern="1200">
          <a:solidFill>
            <a:srgbClr val="B71A8B"/>
          </a:solidFill>
          <a:latin typeface="+mj-lt"/>
          <a:ea typeface="MS PGothic" panose="020B0600070205080204" pitchFamily="34" charset="-128"/>
          <a:cs typeface="+mj-cs"/>
        </a:defRPr>
      </a:lvl1pPr>
      <a:lvl2pPr algn="r" defTabSz="685800" rtl="0" eaLnBrk="1" fontAlgn="base" hangingPunct="1">
        <a:lnSpc>
          <a:spcPct val="90000"/>
        </a:lnSpc>
        <a:spcBef>
          <a:spcPct val="0"/>
        </a:spcBef>
        <a:spcAft>
          <a:spcPct val="0"/>
        </a:spcAft>
        <a:defRPr sz="2800" b="1">
          <a:solidFill>
            <a:srgbClr val="B71A8B"/>
          </a:solidFill>
          <a:latin typeface="Corbel" panose="020B0503020204020204" pitchFamily="34" charset="0"/>
          <a:ea typeface="MS PGothic" panose="020B0600070205080204" pitchFamily="34" charset="-128"/>
        </a:defRPr>
      </a:lvl2pPr>
      <a:lvl3pPr algn="r" defTabSz="685800" rtl="0" eaLnBrk="1" fontAlgn="base" hangingPunct="1">
        <a:lnSpc>
          <a:spcPct val="90000"/>
        </a:lnSpc>
        <a:spcBef>
          <a:spcPct val="0"/>
        </a:spcBef>
        <a:spcAft>
          <a:spcPct val="0"/>
        </a:spcAft>
        <a:defRPr sz="2800" b="1">
          <a:solidFill>
            <a:srgbClr val="B71A8B"/>
          </a:solidFill>
          <a:latin typeface="Corbel" panose="020B0503020204020204" pitchFamily="34" charset="0"/>
          <a:ea typeface="MS PGothic" panose="020B0600070205080204" pitchFamily="34" charset="-128"/>
        </a:defRPr>
      </a:lvl3pPr>
      <a:lvl4pPr algn="r" defTabSz="685800" rtl="0" eaLnBrk="1" fontAlgn="base" hangingPunct="1">
        <a:lnSpc>
          <a:spcPct val="90000"/>
        </a:lnSpc>
        <a:spcBef>
          <a:spcPct val="0"/>
        </a:spcBef>
        <a:spcAft>
          <a:spcPct val="0"/>
        </a:spcAft>
        <a:defRPr sz="2800" b="1">
          <a:solidFill>
            <a:srgbClr val="B71A8B"/>
          </a:solidFill>
          <a:latin typeface="Corbel" panose="020B0503020204020204" pitchFamily="34" charset="0"/>
          <a:ea typeface="MS PGothic" panose="020B0600070205080204" pitchFamily="34" charset="-128"/>
        </a:defRPr>
      </a:lvl4pPr>
      <a:lvl5pPr algn="r" defTabSz="685800" rtl="0" eaLnBrk="1" fontAlgn="base" hangingPunct="1">
        <a:lnSpc>
          <a:spcPct val="90000"/>
        </a:lnSpc>
        <a:spcBef>
          <a:spcPct val="0"/>
        </a:spcBef>
        <a:spcAft>
          <a:spcPct val="0"/>
        </a:spcAft>
        <a:defRPr sz="2800" b="1">
          <a:solidFill>
            <a:srgbClr val="B71A8B"/>
          </a:solidFill>
          <a:latin typeface="Corbel" panose="020B0503020204020204" pitchFamily="34" charset="0"/>
          <a:ea typeface="MS PGothic" panose="020B0600070205080204" pitchFamily="34" charset="-128"/>
        </a:defRPr>
      </a:lvl5pPr>
      <a:lvl6pPr marL="457200" algn="r" defTabSz="685800" rtl="0" eaLnBrk="1" fontAlgn="base" hangingPunct="1">
        <a:lnSpc>
          <a:spcPct val="90000"/>
        </a:lnSpc>
        <a:spcBef>
          <a:spcPct val="0"/>
        </a:spcBef>
        <a:spcAft>
          <a:spcPct val="0"/>
        </a:spcAft>
        <a:defRPr sz="2800" b="1">
          <a:solidFill>
            <a:srgbClr val="B71A8B"/>
          </a:solidFill>
          <a:latin typeface="Corbel" panose="020B0503020204020204" pitchFamily="34" charset="0"/>
        </a:defRPr>
      </a:lvl6pPr>
      <a:lvl7pPr marL="914400" algn="r" defTabSz="685800" rtl="0" eaLnBrk="1" fontAlgn="base" hangingPunct="1">
        <a:lnSpc>
          <a:spcPct val="90000"/>
        </a:lnSpc>
        <a:spcBef>
          <a:spcPct val="0"/>
        </a:spcBef>
        <a:spcAft>
          <a:spcPct val="0"/>
        </a:spcAft>
        <a:defRPr sz="2800" b="1">
          <a:solidFill>
            <a:srgbClr val="B71A8B"/>
          </a:solidFill>
          <a:latin typeface="Corbel" panose="020B0503020204020204" pitchFamily="34" charset="0"/>
        </a:defRPr>
      </a:lvl7pPr>
      <a:lvl8pPr marL="1371600" algn="r" defTabSz="685800" rtl="0" eaLnBrk="1" fontAlgn="base" hangingPunct="1">
        <a:lnSpc>
          <a:spcPct val="90000"/>
        </a:lnSpc>
        <a:spcBef>
          <a:spcPct val="0"/>
        </a:spcBef>
        <a:spcAft>
          <a:spcPct val="0"/>
        </a:spcAft>
        <a:defRPr sz="2800" b="1">
          <a:solidFill>
            <a:srgbClr val="B71A8B"/>
          </a:solidFill>
          <a:latin typeface="Corbel" panose="020B0503020204020204" pitchFamily="34" charset="0"/>
        </a:defRPr>
      </a:lvl8pPr>
      <a:lvl9pPr marL="1828800" algn="r" defTabSz="685800" rtl="0" eaLnBrk="1" fontAlgn="base" hangingPunct="1">
        <a:lnSpc>
          <a:spcPct val="90000"/>
        </a:lnSpc>
        <a:spcBef>
          <a:spcPct val="0"/>
        </a:spcBef>
        <a:spcAft>
          <a:spcPct val="0"/>
        </a:spcAft>
        <a:defRPr sz="2800" b="1">
          <a:solidFill>
            <a:srgbClr val="B71A8B"/>
          </a:solidFill>
          <a:latin typeface="Corbel" panose="020B0503020204020204" pitchFamily="34" charset="0"/>
        </a:defRPr>
      </a:lvl9pPr>
    </p:titleStyle>
    <p:bodyStyle>
      <a:lvl1pPr marL="215900" indent="-215900" algn="l" defTabSz="685800" rtl="0" eaLnBrk="1" fontAlgn="base" hangingPunct="1">
        <a:lnSpc>
          <a:spcPct val="90000"/>
        </a:lnSpc>
        <a:spcBef>
          <a:spcPts val="900"/>
        </a:spcBef>
        <a:spcAft>
          <a:spcPct val="0"/>
        </a:spcAft>
        <a:buClr>
          <a:schemeClr val="accent1"/>
        </a:buClr>
        <a:buSzPct val="120000"/>
        <a:buFont typeface="Corbel" panose="020B0503020204020204" pitchFamily="34" charset="0"/>
        <a:buChar char="»"/>
        <a:defRPr sz="2800" kern="1200">
          <a:solidFill>
            <a:schemeClr val="tx1"/>
          </a:solidFill>
          <a:latin typeface="+mn-lt"/>
          <a:ea typeface="MS PGothic" panose="020B0600070205080204" pitchFamily="34" charset="-128"/>
          <a:cs typeface="+mn-cs"/>
        </a:defRPr>
      </a:lvl1pPr>
      <a:lvl2pPr marL="431800" indent="-215900" algn="l" defTabSz="685800" rtl="0" eaLnBrk="1" fontAlgn="base" hangingPunct="1">
        <a:lnSpc>
          <a:spcPct val="90000"/>
        </a:lnSpc>
        <a:spcBef>
          <a:spcPts val="750"/>
        </a:spcBef>
        <a:spcAft>
          <a:spcPct val="0"/>
        </a:spcAft>
        <a:buClr>
          <a:schemeClr val="accent1"/>
        </a:buClr>
        <a:buSzPct val="120000"/>
        <a:buFont typeface="Corbel" panose="020B0503020204020204" pitchFamily="34" charset="0"/>
        <a:buChar char="›"/>
        <a:defRPr sz="2800" kern="1200">
          <a:solidFill>
            <a:schemeClr val="tx1"/>
          </a:solidFill>
          <a:latin typeface="+mn-lt"/>
          <a:ea typeface="MS PGothic" panose="020B0600070205080204" pitchFamily="34" charset="-128"/>
          <a:cs typeface="+mn-cs"/>
        </a:defRPr>
      </a:lvl2pPr>
      <a:lvl3pPr marL="647700" indent="-215900" algn="l" defTabSz="685800" rtl="0" eaLnBrk="1" fontAlgn="base" hangingPunct="1">
        <a:lnSpc>
          <a:spcPct val="90000"/>
        </a:lnSpc>
        <a:spcBef>
          <a:spcPts val="300"/>
        </a:spcBef>
        <a:spcAft>
          <a:spcPct val="0"/>
        </a:spcAft>
        <a:buClr>
          <a:schemeClr val="accent1"/>
        </a:buClr>
        <a:buSzPct val="120000"/>
        <a:buFont typeface="Corbel" panose="020B0503020204020204" pitchFamily="34" charset="0"/>
        <a:buChar char="–"/>
        <a:defRPr sz="2400" kern="1200">
          <a:solidFill>
            <a:schemeClr val="tx1"/>
          </a:solidFill>
          <a:latin typeface="+mn-lt"/>
          <a:ea typeface="MS PGothic" panose="020B0600070205080204" pitchFamily="34" charset="-128"/>
          <a:cs typeface="+mn-cs"/>
        </a:defRPr>
      </a:lvl3pPr>
      <a:lvl4pPr marL="863600" indent="-215900" algn="l" defTabSz="685800" rtl="0" eaLnBrk="1" fontAlgn="base" hangingPunct="1">
        <a:lnSpc>
          <a:spcPct val="90000"/>
        </a:lnSpc>
        <a:spcBef>
          <a:spcPts val="300"/>
        </a:spcBef>
        <a:spcAft>
          <a:spcPct val="0"/>
        </a:spcAft>
        <a:buClr>
          <a:schemeClr val="accent1"/>
        </a:buClr>
        <a:buSzPct val="120000"/>
        <a:buFont typeface="Corbel" panose="020B0503020204020204" pitchFamily="34" charset="0"/>
        <a:buChar char="–"/>
        <a:defRPr lang="en-US" sz="2400" kern="1200" dirty="0">
          <a:solidFill>
            <a:schemeClr val="tx1"/>
          </a:solidFill>
          <a:latin typeface="+mn-lt"/>
          <a:ea typeface="MS PGothic" panose="020B0600070205080204" pitchFamily="34" charset="-128"/>
          <a:cs typeface="+mn-cs"/>
        </a:defRPr>
      </a:lvl4pPr>
      <a:lvl5pPr marL="1079500" indent="-215900" algn="l" defTabSz="685800" rtl="0" eaLnBrk="1" fontAlgn="base" hangingPunct="1">
        <a:lnSpc>
          <a:spcPct val="90000"/>
        </a:lnSpc>
        <a:spcBef>
          <a:spcPts val="300"/>
        </a:spcBef>
        <a:spcAft>
          <a:spcPct val="0"/>
        </a:spcAft>
        <a:buClr>
          <a:schemeClr val="accent1"/>
        </a:buClr>
        <a:buSzPct val="120000"/>
        <a:buFont typeface="Corbel" panose="020B0503020204020204" pitchFamily="34" charset="0"/>
        <a:buChar char="–"/>
        <a:defRPr sz="2400" kern="1200">
          <a:solidFill>
            <a:schemeClr val="tx1"/>
          </a:solidFill>
          <a:latin typeface="+mn-lt"/>
          <a:ea typeface="MS PGothic" panose="020B0600070205080204" pitchFamily="34" charset="-128"/>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 name="Rectangle 9"/>
          <p:cNvSpPr>
            <a:spLocks noChangeArrowheads="1"/>
          </p:cNvSpPr>
          <p:nvPr/>
        </p:nvSpPr>
        <p:spPr bwMode="auto">
          <a:xfrm>
            <a:off x="1254125" y="3327400"/>
            <a:ext cx="7889875" cy="900113"/>
          </a:xfrm>
          <a:prstGeom prst="rect">
            <a:avLst/>
          </a:prstGeom>
          <a:solidFill>
            <a:srgbClr val="E04A10"/>
          </a:solidFill>
          <a:ln>
            <a:noFill/>
          </a:ln>
          <a:extLst/>
        </p:spPr>
        <p:txBody>
          <a:bodyPr lIns="68580" tIns="34290" rIns="68580" bIns="34290"/>
          <a:lstStyle/>
          <a:p>
            <a:pPr fontAlgn="auto">
              <a:spcBef>
                <a:spcPts val="0"/>
              </a:spcBef>
              <a:spcAft>
                <a:spcPts val="0"/>
              </a:spcAft>
              <a:defRPr/>
            </a:pPr>
            <a:endParaRPr lang="en-GB" sz="1350" kern="0" dirty="0">
              <a:solidFill>
                <a:srgbClr val="000000"/>
              </a:solidFill>
              <a:latin typeface="+mn-lt"/>
              <a:ea typeface="+mn-ea"/>
            </a:endParaRPr>
          </a:p>
        </p:txBody>
      </p:sp>
      <p:sp>
        <p:nvSpPr>
          <p:cNvPr id="2051" name="Title Placeholder 1"/>
          <p:cNvSpPr>
            <a:spLocks noGrp="1"/>
          </p:cNvSpPr>
          <p:nvPr>
            <p:ph type="title"/>
          </p:nvPr>
        </p:nvSpPr>
        <p:spPr bwMode="auto">
          <a:xfrm>
            <a:off x="1368425" y="3400425"/>
            <a:ext cx="6624638"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en-GB" altLang="en-US" smtClean="0"/>
              <a:t>Click to edit presentation title</a:t>
            </a:r>
          </a:p>
        </p:txBody>
      </p:sp>
      <p:pic>
        <p:nvPicPr>
          <p:cNvPr id="2052" name="Picture 7" descr="2013_Jisc_Logo_RGB300(26mm).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5900" y="0"/>
            <a:ext cx="936625"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7"/>
          <p:cNvSpPr>
            <a:spLocks noChangeArrowheads="1"/>
          </p:cNvSpPr>
          <p:nvPr/>
        </p:nvSpPr>
        <p:spPr bwMode="auto">
          <a:xfrm>
            <a:off x="0" y="3255963"/>
            <a:ext cx="1150938" cy="900112"/>
          </a:xfrm>
          <a:prstGeom prst="rect">
            <a:avLst/>
          </a:prstGeom>
          <a:solidFill>
            <a:srgbClr val="E04A10"/>
          </a:solidFill>
          <a:ln>
            <a:noFill/>
          </a:ln>
          <a:effectLst/>
          <a:extLst/>
        </p:spPr>
        <p:txBody>
          <a:bodyPr lIns="68580" tIns="34290" rIns="68580" bIns="34290"/>
          <a:lstStyle/>
          <a:p>
            <a:pPr fontAlgn="auto">
              <a:spcBef>
                <a:spcPts val="0"/>
              </a:spcBef>
              <a:spcAft>
                <a:spcPts val="0"/>
              </a:spcAft>
              <a:defRPr/>
            </a:pPr>
            <a:endParaRPr lang="en-GB" sz="1350" kern="0" dirty="0">
              <a:solidFill>
                <a:sysClr val="windowText" lastClr="000000"/>
              </a:solidFill>
              <a:latin typeface="+mn-lt"/>
              <a:ea typeface="+mn-ea"/>
            </a:endParaRPr>
          </a:p>
        </p:txBody>
      </p:sp>
      <p:sp>
        <p:nvSpPr>
          <p:cNvPr id="4" name="Date Placeholder 3"/>
          <p:cNvSpPr>
            <a:spLocks noGrp="1"/>
          </p:cNvSpPr>
          <p:nvPr>
            <p:ph type="dt" sz="half" idx="2"/>
          </p:nvPr>
        </p:nvSpPr>
        <p:spPr>
          <a:xfrm>
            <a:off x="227013" y="3538538"/>
            <a:ext cx="781050" cy="149225"/>
          </a:xfrm>
          <a:prstGeom prst="rect">
            <a:avLst/>
          </a:prstGeom>
        </p:spPr>
        <p:txBody>
          <a:bodyPr vert="horz" wrap="square" lIns="0" tIns="0" rIns="0" bIns="0" numCol="1" anchor="t" anchorCtr="0" compatLnSpc="1">
            <a:prstTxWarp prst="textNoShape">
              <a:avLst/>
            </a:prstTxWarp>
          </a:bodyPr>
          <a:lstStyle>
            <a:lvl1pPr algn="r">
              <a:defRPr sz="1200">
                <a:solidFill>
                  <a:schemeClr val="bg1"/>
                </a:solidFill>
              </a:defRPr>
            </a:lvl1pPr>
          </a:lstStyle>
          <a:p>
            <a:fld id="{AA6F1A3F-73D8-40F5-B486-CC6044C3B10D}" type="datetime1">
              <a:rPr lang="en-GB" altLang="en-US"/>
              <a:pPr/>
              <a:t>29/06/2018</a:t>
            </a:fld>
            <a:endParaRPr lang="en-GB" altLang="en-US"/>
          </a:p>
        </p:txBody>
      </p:sp>
      <p:sp>
        <p:nvSpPr>
          <p:cNvPr id="7" name="Parallelogram 6"/>
          <p:cNvSpPr/>
          <p:nvPr/>
        </p:nvSpPr>
        <p:spPr>
          <a:xfrm rot="16200000">
            <a:off x="719138" y="3687763"/>
            <a:ext cx="971550" cy="107950"/>
          </a:xfrm>
          <a:prstGeom prst="parallelogram">
            <a:avLst>
              <a:gd name="adj" fmla="val 64812"/>
            </a:avLst>
          </a:prstGeom>
          <a:solidFill>
            <a:srgbClr val="9F351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350" dirty="0"/>
          </a:p>
        </p:txBody>
      </p:sp>
    </p:spTree>
  </p:cSld>
  <p:clrMap bg1="lt1" tx1="dk1" bg2="lt2" tx2="dk2" accent1="accent1" accent2="accent2" accent3="accent3" accent4="accent4" accent5="accent5" accent6="accent6" hlink="hlink" folHlink="folHlink"/>
  <p:sldLayoutIdLst>
    <p:sldLayoutId id="2147483756" r:id="rId1"/>
    <p:sldLayoutId id="2147483757" r:id="rId2"/>
  </p:sldLayoutIdLst>
  <p:hf hdr="0"/>
  <p:txStyles>
    <p:titleStyle>
      <a:lvl1pPr algn="l" defTabSz="685800" rtl="0" eaLnBrk="0" fontAlgn="base" hangingPunct="0">
        <a:lnSpc>
          <a:spcPct val="90000"/>
        </a:lnSpc>
        <a:spcBef>
          <a:spcPct val="0"/>
        </a:spcBef>
        <a:spcAft>
          <a:spcPct val="0"/>
        </a:spcAft>
        <a:defRPr sz="2800" b="1" kern="1200">
          <a:solidFill>
            <a:schemeClr val="bg1"/>
          </a:solidFill>
          <a:latin typeface="+mj-lt"/>
          <a:ea typeface="MS PGothic" panose="020B0600070205080204" pitchFamily="34" charset="-128"/>
          <a:cs typeface="+mj-cs"/>
        </a:defRPr>
      </a:lvl1pPr>
      <a:lvl2pPr algn="l" defTabSz="685800" rtl="0" eaLnBrk="0" fontAlgn="base" hangingPunct="0">
        <a:lnSpc>
          <a:spcPct val="90000"/>
        </a:lnSpc>
        <a:spcBef>
          <a:spcPct val="0"/>
        </a:spcBef>
        <a:spcAft>
          <a:spcPct val="0"/>
        </a:spcAft>
        <a:defRPr sz="2800" b="1">
          <a:solidFill>
            <a:schemeClr val="bg1"/>
          </a:solidFill>
          <a:latin typeface="Corbel" panose="020B0503020204020204" pitchFamily="34" charset="0"/>
          <a:ea typeface="MS PGothic" panose="020B0600070205080204" pitchFamily="34" charset="-128"/>
        </a:defRPr>
      </a:lvl2pPr>
      <a:lvl3pPr algn="l" defTabSz="685800" rtl="0" eaLnBrk="0" fontAlgn="base" hangingPunct="0">
        <a:lnSpc>
          <a:spcPct val="90000"/>
        </a:lnSpc>
        <a:spcBef>
          <a:spcPct val="0"/>
        </a:spcBef>
        <a:spcAft>
          <a:spcPct val="0"/>
        </a:spcAft>
        <a:defRPr sz="2800" b="1">
          <a:solidFill>
            <a:schemeClr val="bg1"/>
          </a:solidFill>
          <a:latin typeface="Corbel" panose="020B0503020204020204" pitchFamily="34" charset="0"/>
          <a:ea typeface="MS PGothic" panose="020B0600070205080204" pitchFamily="34" charset="-128"/>
        </a:defRPr>
      </a:lvl3pPr>
      <a:lvl4pPr algn="l" defTabSz="685800" rtl="0" eaLnBrk="0" fontAlgn="base" hangingPunct="0">
        <a:lnSpc>
          <a:spcPct val="90000"/>
        </a:lnSpc>
        <a:spcBef>
          <a:spcPct val="0"/>
        </a:spcBef>
        <a:spcAft>
          <a:spcPct val="0"/>
        </a:spcAft>
        <a:defRPr sz="2800" b="1">
          <a:solidFill>
            <a:schemeClr val="bg1"/>
          </a:solidFill>
          <a:latin typeface="Corbel" panose="020B0503020204020204" pitchFamily="34" charset="0"/>
          <a:ea typeface="MS PGothic" panose="020B0600070205080204" pitchFamily="34" charset="-128"/>
        </a:defRPr>
      </a:lvl4pPr>
      <a:lvl5pPr algn="l" defTabSz="685800" rtl="0" eaLnBrk="0" fontAlgn="base" hangingPunct="0">
        <a:lnSpc>
          <a:spcPct val="90000"/>
        </a:lnSpc>
        <a:spcBef>
          <a:spcPct val="0"/>
        </a:spcBef>
        <a:spcAft>
          <a:spcPct val="0"/>
        </a:spcAft>
        <a:defRPr sz="2800" b="1">
          <a:solidFill>
            <a:schemeClr val="bg1"/>
          </a:solidFill>
          <a:latin typeface="Corbel" panose="020B0503020204020204" pitchFamily="34" charset="0"/>
          <a:ea typeface="MS PGothic" panose="020B0600070205080204" pitchFamily="34" charset="-128"/>
        </a:defRPr>
      </a:lvl5pPr>
      <a:lvl6pPr marL="457200" algn="l" defTabSz="685800" rtl="0" fontAlgn="base">
        <a:lnSpc>
          <a:spcPct val="90000"/>
        </a:lnSpc>
        <a:spcBef>
          <a:spcPct val="0"/>
        </a:spcBef>
        <a:spcAft>
          <a:spcPct val="0"/>
        </a:spcAft>
        <a:defRPr sz="2800" b="1">
          <a:solidFill>
            <a:schemeClr val="bg1"/>
          </a:solidFill>
          <a:latin typeface="Corbel" panose="020B0503020204020204" pitchFamily="34" charset="0"/>
        </a:defRPr>
      </a:lvl6pPr>
      <a:lvl7pPr marL="914400" algn="l" defTabSz="685800" rtl="0" fontAlgn="base">
        <a:lnSpc>
          <a:spcPct val="90000"/>
        </a:lnSpc>
        <a:spcBef>
          <a:spcPct val="0"/>
        </a:spcBef>
        <a:spcAft>
          <a:spcPct val="0"/>
        </a:spcAft>
        <a:defRPr sz="2800" b="1">
          <a:solidFill>
            <a:schemeClr val="bg1"/>
          </a:solidFill>
          <a:latin typeface="Corbel" panose="020B0503020204020204" pitchFamily="34" charset="0"/>
        </a:defRPr>
      </a:lvl7pPr>
      <a:lvl8pPr marL="1371600" algn="l" defTabSz="685800" rtl="0" fontAlgn="base">
        <a:lnSpc>
          <a:spcPct val="90000"/>
        </a:lnSpc>
        <a:spcBef>
          <a:spcPct val="0"/>
        </a:spcBef>
        <a:spcAft>
          <a:spcPct val="0"/>
        </a:spcAft>
        <a:defRPr sz="2800" b="1">
          <a:solidFill>
            <a:schemeClr val="bg1"/>
          </a:solidFill>
          <a:latin typeface="Corbel" panose="020B0503020204020204" pitchFamily="34" charset="0"/>
        </a:defRPr>
      </a:lvl8pPr>
      <a:lvl9pPr marL="1828800" algn="l" defTabSz="685800" rtl="0" fontAlgn="base">
        <a:lnSpc>
          <a:spcPct val="90000"/>
        </a:lnSpc>
        <a:spcBef>
          <a:spcPct val="0"/>
        </a:spcBef>
        <a:spcAft>
          <a:spcPct val="0"/>
        </a:spcAft>
        <a:defRPr sz="2800" b="1">
          <a:solidFill>
            <a:schemeClr val="bg1"/>
          </a:solidFill>
          <a:latin typeface="Corbel" panose="020B0503020204020204" pitchFamily="34" charset="0"/>
        </a:defRPr>
      </a:lvl9pPr>
    </p:titleStyle>
    <p:bodyStyle>
      <a:lvl1pPr marL="215900" indent="-215900" algn="l" defTabSz="685800" rtl="0" eaLnBrk="0" fontAlgn="base" hangingPunct="0">
        <a:lnSpc>
          <a:spcPct val="90000"/>
        </a:lnSpc>
        <a:spcBef>
          <a:spcPts val="900"/>
        </a:spcBef>
        <a:spcAft>
          <a:spcPct val="0"/>
        </a:spcAft>
        <a:buClr>
          <a:schemeClr val="accent1"/>
        </a:buClr>
        <a:buSzPct val="120000"/>
        <a:buFont typeface="Corbel" panose="020B0503020204020204" pitchFamily="34" charset="0"/>
        <a:buChar char="»"/>
        <a:defRPr sz="2100" kern="1200">
          <a:solidFill>
            <a:schemeClr val="tx1"/>
          </a:solidFill>
          <a:latin typeface="+mn-lt"/>
          <a:ea typeface="MS PGothic" panose="020B0600070205080204" pitchFamily="34" charset="-128"/>
          <a:cs typeface="+mn-cs"/>
        </a:defRPr>
      </a:lvl1pPr>
      <a:lvl2pPr marL="431800" indent="-215900" algn="l" defTabSz="685800" rtl="0" eaLnBrk="0" fontAlgn="base" hangingPunct="0">
        <a:lnSpc>
          <a:spcPct val="90000"/>
        </a:lnSpc>
        <a:spcBef>
          <a:spcPts val="750"/>
        </a:spcBef>
        <a:spcAft>
          <a:spcPct val="0"/>
        </a:spcAft>
        <a:buClr>
          <a:schemeClr val="accent1"/>
        </a:buClr>
        <a:buSzPct val="120000"/>
        <a:buFont typeface="Corbel" panose="020B0503020204020204" pitchFamily="34" charset="0"/>
        <a:buChar char="›"/>
        <a:defRPr kern="1200">
          <a:solidFill>
            <a:schemeClr val="tx1"/>
          </a:solidFill>
          <a:latin typeface="+mn-lt"/>
          <a:ea typeface="MS PGothic" panose="020B0600070205080204" pitchFamily="34" charset="-128"/>
          <a:cs typeface="+mn-cs"/>
        </a:defRPr>
      </a:lvl2pPr>
      <a:lvl3pPr marL="647700" indent="-215900" algn="l" defTabSz="685800" rtl="0" eaLnBrk="0" fontAlgn="base" hangingPunct="0">
        <a:lnSpc>
          <a:spcPct val="90000"/>
        </a:lnSpc>
        <a:spcBef>
          <a:spcPts val="300"/>
        </a:spcBef>
        <a:spcAft>
          <a:spcPct val="0"/>
        </a:spcAft>
        <a:buClr>
          <a:schemeClr val="accent1"/>
        </a:buClr>
        <a:buSzPct val="120000"/>
        <a:buFont typeface="Corbel" panose="020B0503020204020204" pitchFamily="34" charset="0"/>
        <a:buChar char="–"/>
        <a:defRPr kern="1200">
          <a:solidFill>
            <a:schemeClr val="tx1"/>
          </a:solidFill>
          <a:latin typeface="+mn-lt"/>
          <a:ea typeface="MS PGothic" panose="020B0600070205080204" pitchFamily="34" charset="-128"/>
          <a:cs typeface="+mn-cs"/>
        </a:defRPr>
      </a:lvl3pPr>
      <a:lvl4pPr marL="863600" indent="-215900" algn="l" defTabSz="685800" rtl="0" eaLnBrk="0" fontAlgn="base" hangingPunct="0">
        <a:lnSpc>
          <a:spcPct val="90000"/>
        </a:lnSpc>
        <a:spcBef>
          <a:spcPts val="300"/>
        </a:spcBef>
        <a:spcAft>
          <a:spcPct val="0"/>
        </a:spcAft>
        <a:buClr>
          <a:schemeClr val="accent1"/>
        </a:buClr>
        <a:buSzPct val="120000"/>
        <a:buFont typeface="Corbel" panose="020B0503020204020204" pitchFamily="34" charset="0"/>
        <a:buChar char="–"/>
        <a:defRPr lang="en-US" kern="1200" dirty="0">
          <a:solidFill>
            <a:schemeClr val="tx1"/>
          </a:solidFill>
          <a:latin typeface="+mn-lt"/>
          <a:ea typeface="MS PGothic" panose="020B0600070205080204" pitchFamily="34" charset="-128"/>
          <a:cs typeface="+mn-cs"/>
        </a:defRPr>
      </a:lvl4pPr>
      <a:lvl5pPr marL="1079500" indent="-215900" algn="l" defTabSz="685800" rtl="0" eaLnBrk="0" fontAlgn="base" hangingPunct="0">
        <a:lnSpc>
          <a:spcPct val="90000"/>
        </a:lnSpc>
        <a:spcBef>
          <a:spcPts val="300"/>
        </a:spcBef>
        <a:spcAft>
          <a:spcPct val="0"/>
        </a:spcAft>
        <a:buClr>
          <a:schemeClr val="accent1"/>
        </a:buClr>
        <a:buSzPct val="120000"/>
        <a:buFont typeface="Corbel" panose="020B0503020204020204" pitchFamily="34" charset="0"/>
        <a:buChar char="–"/>
        <a:defRPr kern="1200">
          <a:solidFill>
            <a:schemeClr val="tx1"/>
          </a:solidFill>
          <a:latin typeface="+mn-lt"/>
          <a:ea typeface="MS PGothic" panose="020B0600070205080204" pitchFamily="34" charset="-128"/>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2771775" y="-1588"/>
            <a:ext cx="6156325" cy="447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GB" altLang="en-US" smtClean="0"/>
              <a:t>Click to edit Master title style</a:t>
            </a:r>
          </a:p>
        </p:txBody>
      </p:sp>
      <p:sp>
        <p:nvSpPr>
          <p:cNvPr id="3075" name="Text Placeholder 2"/>
          <p:cNvSpPr>
            <a:spLocks noGrp="1"/>
          </p:cNvSpPr>
          <p:nvPr>
            <p:ph type="body" idx="1"/>
          </p:nvPr>
        </p:nvSpPr>
        <p:spPr bwMode="auto">
          <a:xfrm>
            <a:off x="215900" y="879475"/>
            <a:ext cx="8712200" cy="385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4" name="Date Placeholder 3"/>
          <p:cNvSpPr>
            <a:spLocks noGrp="1"/>
          </p:cNvSpPr>
          <p:nvPr>
            <p:ph type="dt" sz="half" idx="2"/>
          </p:nvPr>
        </p:nvSpPr>
        <p:spPr>
          <a:xfrm>
            <a:off x="215900" y="4872038"/>
            <a:ext cx="719138" cy="163512"/>
          </a:xfrm>
          <a:prstGeom prst="rect">
            <a:avLst/>
          </a:prstGeom>
        </p:spPr>
        <p:txBody>
          <a:bodyPr vert="horz" wrap="square" lIns="0" tIns="0" rIns="0" bIns="0" numCol="1" anchor="t" anchorCtr="0" compatLnSpc="1">
            <a:prstTxWarp prst="textNoShape">
              <a:avLst/>
            </a:prstTxWarp>
            <a:noAutofit/>
          </a:bodyPr>
          <a:lstStyle>
            <a:lvl1pPr>
              <a:defRPr sz="900" b="1">
                <a:solidFill>
                  <a:srgbClr val="9BA7A8"/>
                </a:solidFill>
              </a:defRPr>
            </a:lvl1pPr>
          </a:lstStyle>
          <a:p>
            <a:fld id="{7E3CD09E-0D19-4F26-A028-D440ECABFABA}" type="datetime1">
              <a:rPr lang="en-GB" altLang="en-US"/>
              <a:pPr/>
              <a:t>29/06/2018</a:t>
            </a:fld>
            <a:endParaRPr lang="en-GB" altLang="en-US"/>
          </a:p>
        </p:txBody>
      </p:sp>
      <p:sp>
        <p:nvSpPr>
          <p:cNvPr id="5" name="Footer Placeholder 4"/>
          <p:cNvSpPr>
            <a:spLocks noGrp="1"/>
          </p:cNvSpPr>
          <p:nvPr>
            <p:ph type="ftr" sz="quarter" idx="3"/>
          </p:nvPr>
        </p:nvSpPr>
        <p:spPr>
          <a:xfrm>
            <a:off x="935038" y="4872038"/>
            <a:ext cx="7273925" cy="163512"/>
          </a:xfrm>
          <a:prstGeom prst="rect">
            <a:avLst/>
          </a:prstGeom>
        </p:spPr>
        <p:txBody>
          <a:bodyPr vert="horz" wrap="square" lIns="0" tIns="7200" rIns="0" bIns="0" rtlCol="0" anchor="t" anchorCtr="0">
            <a:noAutofit/>
          </a:bodyPr>
          <a:lstStyle>
            <a:lvl1pPr algn="l" eaLnBrk="1" fontAlgn="auto" hangingPunct="1">
              <a:spcBef>
                <a:spcPts val="0"/>
              </a:spcBef>
              <a:spcAft>
                <a:spcPts val="0"/>
              </a:spcAft>
              <a:defRPr sz="950">
                <a:solidFill>
                  <a:srgbClr val="9BA7A8"/>
                </a:solidFill>
                <a:latin typeface="+mn-lt"/>
                <a:ea typeface="+mn-ea"/>
              </a:defRPr>
            </a:lvl1pPr>
          </a:lstStyle>
          <a:p>
            <a:pPr>
              <a:defRPr/>
            </a:pPr>
            <a:r>
              <a:rPr lang="en-GB"/>
              <a:t>Title of presentation (Insert &gt; Header &amp; Footer &gt; Slide &gt; Footer &gt; Apply to all)</a:t>
            </a:r>
            <a:endParaRPr lang="en-GB" dirty="0"/>
          </a:p>
        </p:txBody>
      </p:sp>
      <p:sp>
        <p:nvSpPr>
          <p:cNvPr id="6" name="Slide Number Placeholder 5"/>
          <p:cNvSpPr>
            <a:spLocks noGrp="1"/>
          </p:cNvSpPr>
          <p:nvPr>
            <p:ph type="sldNum" sz="quarter" idx="4"/>
          </p:nvPr>
        </p:nvSpPr>
        <p:spPr>
          <a:xfrm>
            <a:off x="8208963" y="4872038"/>
            <a:ext cx="719137" cy="163512"/>
          </a:xfrm>
          <a:prstGeom prst="rect">
            <a:avLst/>
          </a:prstGeom>
        </p:spPr>
        <p:txBody>
          <a:bodyPr vert="horz" wrap="square" lIns="0" tIns="0" rIns="0" bIns="0" numCol="1" anchor="t" anchorCtr="0" compatLnSpc="1">
            <a:prstTxWarp prst="textNoShape">
              <a:avLst/>
            </a:prstTxWarp>
            <a:noAutofit/>
          </a:bodyPr>
          <a:lstStyle>
            <a:lvl1pPr algn="r">
              <a:defRPr sz="900" b="1">
                <a:solidFill>
                  <a:srgbClr val="9BA7A8"/>
                </a:solidFill>
              </a:defRPr>
            </a:lvl1pPr>
          </a:lstStyle>
          <a:p>
            <a:fld id="{9EB36E85-CA47-4B3B-B749-62074FA6C0DB}" type="slidenum">
              <a:rPr lang="en-GB" altLang="en-US"/>
              <a:pPr/>
              <a:t>‹#›</a:t>
            </a:fld>
            <a:endParaRPr lang="en-GB" altLang="en-US"/>
          </a:p>
        </p:txBody>
      </p:sp>
      <p:pic>
        <p:nvPicPr>
          <p:cNvPr id="3079" name="Picture 6" descr="2013_Jisc_Logo_RGB300(19.5mm).pn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15900" y="0"/>
            <a:ext cx="719138"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080" name="Straight Connector 9"/>
          <p:cNvCxnSpPr>
            <a:cxnSpLocks noChangeShapeType="1"/>
          </p:cNvCxnSpPr>
          <p:nvPr/>
        </p:nvCxnSpPr>
        <p:spPr bwMode="auto">
          <a:xfrm>
            <a:off x="215900" y="519113"/>
            <a:ext cx="8712200" cy="0"/>
          </a:xfrm>
          <a:prstGeom prst="line">
            <a:avLst/>
          </a:prstGeom>
          <a:noFill/>
          <a:ln w="6350">
            <a:solidFill>
              <a:srgbClr val="2C3841"/>
            </a:solidFill>
            <a:round/>
            <a:headEnd/>
            <a:tailEnd/>
          </a:ln>
          <a:extLst>
            <a:ext uri="{909E8E84-426E-40DD-AFC4-6F175D3DCCD1}">
              <a14:hiddenFill xmlns:a14="http://schemas.microsoft.com/office/drawing/2010/main">
                <a:noFill/>
              </a14:hiddenFill>
            </a:ext>
          </a:extLst>
        </p:spPr>
      </p:cxnSp>
      <p:cxnSp>
        <p:nvCxnSpPr>
          <p:cNvPr id="3081" name="Straight Connector 10"/>
          <p:cNvCxnSpPr>
            <a:cxnSpLocks noChangeShapeType="1"/>
          </p:cNvCxnSpPr>
          <p:nvPr/>
        </p:nvCxnSpPr>
        <p:spPr bwMode="auto">
          <a:xfrm>
            <a:off x="215900" y="4872038"/>
            <a:ext cx="8712200" cy="0"/>
          </a:xfrm>
          <a:prstGeom prst="line">
            <a:avLst/>
          </a:prstGeom>
          <a:noFill/>
          <a:ln w="6350">
            <a:solidFill>
              <a:srgbClr val="2C3841"/>
            </a:solidFill>
            <a:round/>
            <a:headEnd/>
            <a:tailEnd/>
          </a:ln>
          <a:extLst>
            <a:ext uri="{909E8E84-426E-40DD-AFC4-6F175D3DCCD1}">
              <a14:hiddenFill xmlns:a14="http://schemas.microsoft.com/office/drawing/2010/main">
                <a:noFill/>
              </a14:hiddenFill>
            </a:ext>
          </a:extLst>
        </p:spPr>
      </p:cxnSp>
    </p:spTree>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Lst>
  <p:hf hdr="0"/>
  <p:txStyles>
    <p:titleStyle>
      <a:lvl1pPr algn="r" defTabSz="685800" rtl="0" eaLnBrk="0" fontAlgn="base" hangingPunct="0">
        <a:lnSpc>
          <a:spcPct val="90000"/>
        </a:lnSpc>
        <a:spcBef>
          <a:spcPct val="0"/>
        </a:spcBef>
        <a:spcAft>
          <a:spcPct val="0"/>
        </a:spcAft>
        <a:defRPr sz="2800" b="1" kern="1200">
          <a:solidFill>
            <a:srgbClr val="B71A8B"/>
          </a:solidFill>
          <a:latin typeface="+mj-lt"/>
          <a:ea typeface="MS PGothic" panose="020B0600070205080204" pitchFamily="34" charset="-128"/>
          <a:cs typeface="+mj-cs"/>
        </a:defRPr>
      </a:lvl1pPr>
      <a:lvl2pPr algn="r" defTabSz="685800" rtl="0" eaLnBrk="0" fontAlgn="base" hangingPunct="0">
        <a:lnSpc>
          <a:spcPct val="90000"/>
        </a:lnSpc>
        <a:spcBef>
          <a:spcPct val="0"/>
        </a:spcBef>
        <a:spcAft>
          <a:spcPct val="0"/>
        </a:spcAft>
        <a:defRPr sz="2800" b="1">
          <a:solidFill>
            <a:srgbClr val="B71A8B"/>
          </a:solidFill>
          <a:latin typeface="Corbel" panose="020B0503020204020204" pitchFamily="34" charset="0"/>
          <a:ea typeface="MS PGothic" panose="020B0600070205080204" pitchFamily="34" charset="-128"/>
        </a:defRPr>
      </a:lvl2pPr>
      <a:lvl3pPr algn="r" defTabSz="685800" rtl="0" eaLnBrk="0" fontAlgn="base" hangingPunct="0">
        <a:lnSpc>
          <a:spcPct val="90000"/>
        </a:lnSpc>
        <a:spcBef>
          <a:spcPct val="0"/>
        </a:spcBef>
        <a:spcAft>
          <a:spcPct val="0"/>
        </a:spcAft>
        <a:defRPr sz="2800" b="1">
          <a:solidFill>
            <a:srgbClr val="B71A8B"/>
          </a:solidFill>
          <a:latin typeface="Corbel" panose="020B0503020204020204" pitchFamily="34" charset="0"/>
          <a:ea typeface="MS PGothic" panose="020B0600070205080204" pitchFamily="34" charset="-128"/>
        </a:defRPr>
      </a:lvl3pPr>
      <a:lvl4pPr algn="r" defTabSz="685800" rtl="0" eaLnBrk="0" fontAlgn="base" hangingPunct="0">
        <a:lnSpc>
          <a:spcPct val="90000"/>
        </a:lnSpc>
        <a:spcBef>
          <a:spcPct val="0"/>
        </a:spcBef>
        <a:spcAft>
          <a:spcPct val="0"/>
        </a:spcAft>
        <a:defRPr sz="2800" b="1">
          <a:solidFill>
            <a:srgbClr val="B71A8B"/>
          </a:solidFill>
          <a:latin typeface="Corbel" panose="020B0503020204020204" pitchFamily="34" charset="0"/>
          <a:ea typeface="MS PGothic" panose="020B0600070205080204" pitchFamily="34" charset="-128"/>
        </a:defRPr>
      </a:lvl4pPr>
      <a:lvl5pPr algn="r" defTabSz="685800" rtl="0" eaLnBrk="0" fontAlgn="base" hangingPunct="0">
        <a:lnSpc>
          <a:spcPct val="90000"/>
        </a:lnSpc>
        <a:spcBef>
          <a:spcPct val="0"/>
        </a:spcBef>
        <a:spcAft>
          <a:spcPct val="0"/>
        </a:spcAft>
        <a:defRPr sz="2800" b="1">
          <a:solidFill>
            <a:srgbClr val="B71A8B"/>
          </a:solidFill>
          <a:latin typeface="Corbel" panose="020B0503020204020204" pitchFamily="34" charset="0"/>
          <a:ea typeface="MS PGothic" panose="020B0600070205080204" pitchFamily="34" charset="-128"/>
        </a:defRPr>
      </a:lvl5pPr>
      <a:lvl6pPr marL="457200" algn="r" defTabSz="685800" rtl="0" fontAlgn="base">
        <a:lnSpc>
          <a:spcPct val="90000"/>
        </a:lnSpc>
        <a:spcBef>
          <a:spcPct val="0"/>
        </a:spcBef>
        <a:spcAft>
          <a:spcPct val="0"/>
        </a:spcAft>
        <a:defRPr sz="2800" b="1">
          <a:solidFill>
            <a:srgbClr val="B71A8B"/>
          </a:solidFill>
          <a:latin typeface="Corbel" panose="020B0503020204020204" pitchFamily="34" charset="0"/>
        </a:defRPr>
      </a:lvl6pPr>
      <a:lvl7pPr marL="914400" algn="r" defTabSz="685800" rtl="0" fontAlgn="base">
        <a:lnSpc>
          <a:spcPct val="90000"/>
        </a:lnSpc>
        <a:spcBef>
          <a:spcPct val="0"/>
        </a:spcBef>
        <a:spcAft>
          <a:spcPct val="0"/>
        </a:spcAft>
        <a:defRPr sz="2800" b="1">
          <a:solidFill>
            <a:srgbClr val="B71A8B"/>
          </a:solidFill>
          <a:latin typeface="Corbel" panose="020B0503020204020204" pitchFamily="34" charset="0"/>
        </a:defRPr>
      </a:lvl7pPr>
      <a:lvl8pPr marL="1371600" algn="r" defTabSz="685800" rtl="0" fontAlgn="base">
        <a:lnSpc>
          <a:spcPct val="90000"/>
        </a:lnSpc>
        <a:spcBef>
          <a:spcPct val="0"/>
        </a:spcBef>
        <a:spcAft>
          <a:spcPct val="0"/>
        </a:spcAft>
        <a:defRPr sz="2800" b="1">
          <a:solidFill>
            <a:srgbClr val="B71A8B"/>
          </a:solidFill>
          <a:latin typeface="Corbel" panose="020B0503020204020204" pitchFamily="34" charset="0"/>
        </a:defRPr>
      </a:lvl8pPr>
      <a:lvl9pPr marL="1828800" algn="r" defTabSz="685800" rtl="0" fontAlgn="base">
        <a:lnSpc>
          <a:spcPct val="90000"/>
        </a:lnSpc>
        <a:spcBef>
          <a:spcPct val="0"/>
        </a:spcBef>
        <a:spcAft>
          <a:spcPct val="0"/>
        </a:spcAft>
        <a:defRPr sz="2800" b="1">
          <a:solidFill>
            <a:srgbClr val="B71A8B"/>
          </a:solidFill>
          <a:latin typeface="Corbel" panose="020B0503020204020204" pitchFamily="34" charset="0"/>
        </a:defRPr>
      </a:lvl9pPr>
    </p:titleStyle>
    <p:bodyStyle>
      <a:lvl1pPr marL="215900" indent="-215900" algn="l" defTabSz="685800" rtl="0" eaLnBrk="0" fontAlgn="base" hangingPunct="0">
        <a:lnSpc>
          <a:spcPct val="90000"/>
        </a:lnSpc>
        <a:spcBef>
          <a:spcPts val="900"/>
        </a:spcBef>
        <a:spcAft>
          <a:spcPct val="0"/>
        </a:spcAft>
        <a:buClr>
          <a:schemeClr val="accent1"/>
        </a:buClr>
        <a:buSzPct val="120000"/>
        <a:buFont typeface="Corbel" panose="020B0503020204020204" pitchFamily="34" charset="0"/>
        <a:buChar char="»"/>
        <a:defRPr sz="2800" kern="1200">
          <a:solidFill>
            <a:schemeClr val="tx1"/>
          </a:solidFill>
          <a:latin typeface="+mn-lt"/>
          <a:ea typeface="MS PGothic" panose="020B0600070205080204" pitchFamily="34" charset="-128"/>
          <a:cs typeface="+mn-cs"/>
        </a:defRPr>
      </a:lvl1pPr>
      <a:lvl2pPr marL="431800" indent="-215900" algn="l" defTabSz="685800" rtl="0" eaLnBrk="0" fontAlgn="base" hangingPunct="0">
        <a:lnSpc>
          <a:spcPct val="90000"/>
        </a:lnSpc>
        <a:spcBef>
          <a:spcPts val="750"/>
        </a:spcBef>
        <a:spcAft>
          <a:spcPct val="0"/>
        </a:spcAft>
        <a:buClr>
          <a:schemeClr val="accent1"/>
        </a:buClr>
        <a:buSzPct val="120000"/>
        <a:buFont typeface="Corbel" panose="020B0503020204020204" pitchFamily="34" charset="0"/>
        <a:buChar char="›"/>
        <a:defRPr sz="2800" kern="1200">
          <a:solidFill>
            <a:schemeClr val="tx1"/>
          </a:solidFill>
          <a:latin typeface="+mn-lt"/>
          <a:ea typeface="MS PGothic" panose="020B0600070205080204" pitchFamily="34" charset="-128"/>
          <a:cs typeface="+mn-cs"/>
        </a:defRPr>
      </a:lvl2pPr>
      <a:lvl3pPr marL="647700" indent="-215900" algn="l" defTabSz="685800" rtl="0" eaLnBrk="0" fontAlgn="base" hangingPunct="0">
        <a:lnSpc>
          <a:spcPct val="90000"/>
        </a:lnSpc>
        <a:spcBef>
          <a:spcPts val="300"/>
        </a:spcBef>
        <a:spcAft>
          <a:spcPct val="0"/>
        </a:spcAft>
        <a:buClr>
          <a:schemeClr val="accent1"/>
        </a:buClr>
        <a:buSzPct val="120000"/>
        <a:buFont typeface="Corbel" panose="020B0503020204020204" pitchFamily="34" charset="0"/>
        <a:buChar char="–"/>
        <a:defRPr sz="2400" kern="1200">
          <a:solidFill>
            <a:schemeClr val="tx1"/>
          </a:solidFill>
          <a:latin typeface="+mn-lt"/>
          <a:ea typeface="MS PGothic" panose="020B0600070205080204" pitchFamily="34" charset="-128"/>
          <a:cs typeface="+mn-cs"/>
        </a:defRPr>
      </a:lvl3pPr>
      <a:lvl4pPr marL="863600" indent="-215900" algn="l" defTabSz="685800" rtl="0" eaLnBrk="0" fontAlgn="base" hangingPunct="0">
        <a:lnSpc>
          <a:spcPct val="90000"/>
        </a:lnSpc>
        <a:spcBef>
          <a:spcPts val="300"/>
        </a:spcBef>
        <a:spcAft>
          <a:spcPct val="0"/>
        </a:spcAft>
        <a:buClr>
          <a:schemeClr val="accent1"/>
        </a:buClr>
        <a:buSzPct val="120000"/>
        <a:buFont typeface="Corbel" panose="020B0503020204020204" pitchFamily="34" charset="0"/>
        <a:buChar char="–"/>
        <a:defRPr lang="en-US" sz="2400" kern="1200" dirty="0">
          <a:solidFill>
            <a:schemeClr val="tx1"/>
          </a:solidFill>
          <a:latin typeface="+mn-lt"/>
          <a:ea typeface="MS PGothic" panose="020B0600070205080204" pitchFamily="34" charset="-128"/>
          <a:cs typeface="+mn-cs"/>
        </a:defRPr>
      </a:lvl4pPr>
      <a:lvl5pPr marL="1079500" indent="-215900" algn="l" defTabSz="685800" rtl="0" eaLnBrk="0" fontAlgn="base" hangingPunct="0">
        <a:lnSpc>
          <a:spcPct val="90000"/>
        </a:lnSpc>
        <a:spcBef>
          <a:spcPts val="300"/>
        </a:spcBef>
        <a:spcAft>
          <a:spcPct val="0"/>
        </a:spcAft>
        <a:buClr>
          <a:schemeClr val="accent1"/>
        </a:buClr>
        <a:buSzPct val="120000"/>
        <a:buFont typeface="Corbel" panose="020B0503020204020204" pitchFamily="34" charset="0"/>
        <a:buChar char="–"/>
        <a:defRPr sz="2400" kern="1200">
          <a:solidFill>
            <a:schemeClr val="tx1"/>
          </a:solidFill>
          <a:latin typeface="+mn-lt"/>
          <a:ea typeface="MS PGothic" panose="020B0600070205080204" pitchFamily="34" charset="-128"/>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1152525" y="2124075"/>
            <a:ext cx="6084888"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altLang="en-US" smtClean="0"/>
              <a:t>Click to edit Master title style</a:t>
            </a:r>
          </a:p>
        </p:txBody>
      </p:sp>
      <p:sp>
        <p:nvSpPr>
          <p:cNvPr id="4" name="Date Placeholder 3"/>
          <p:cNvSpPr>
            <a:spLocks noGrp="1"/>
          </p:cNvSpPr>
          <p:nvPr>
            <p:ph type="dt" sz="half" idx="2"/>
          </p:nvPr>
        </p:nvSpPr>
        <p:spPr>
          <a:xfrm>
            <a:off x="215900" y="4872038"/>
            <a:ext cx="719138" cy="163512"/>
          </a:xfrm>
          <a:prstGeom prst="rect">
            <a:avLst/>
          </a:prstGeom>
        </p:spPr>
        <p:txBody>
          <a:bodyPr vert="horz" wrap="square" lIns="0" tIns="0" rIns="0" bIns="0" numCol="1" anchor="t" anchorCtr="0" compatLnSpc="1">
            <a:prstTxWarp prst="textNoShape">
              <a:avLst/>
            </a:prstTxWarp>
            <a:noAutofit/>
          </a:bodyPr>
          <a:lstStyle>
            <a:lvl1pPr>
              <a:defRPr sz="900" b="1">
                <a:solidFill>
                  <a:srgbClr val="9BA7A8"/>
                </a:solidFill>
              </a:defRPr>
            </a:lvl1pPr>
          </a:lstStyle>
          <a:p>
            <a:fld id="{C11E6367-6D46-4F11-AE79-2646FEE83AC7}" type="datetime1">
              <a:rPr lang="en-GB" altLang="en-US"/>
              <a:pPr/>
              <a:t>29/06/2018</a:t>
            </a:fld>
            <a:endParaRPr lang="en-GB" altLang="en-US"/>
          </a:p>
        </p:txBody>
      </p:sp>
      <p:sp>
        <p:nvSpPr>
          <p:cNvPr id="5" name="Footer Placeholder 4"/>
          <p:cNvSpPr>
            <a:spLocks noGrp="1"/>
          </p:cNvSpPr>
          <p:nvPr>
            <p:ph type="ftr" sz="quarter" idx="3"/>
          </p:nvPr>
        </p:nvSpPr>
        <p:spPr>
          <a:xfrm>
            <a:off x="935038" y="4872038"/>
            <a:ext cx="7273925" cy="163512"/>
          </a:xfrm>
          <a:prstGeom prst="rect">
            <a:avLst/>
          </a:prstGeom>
        </p:spPr>
        <p:txBody>
          <a:bodyPr vert="horz" wrap="square" lIns="0" tIns="7200" rIns="0" bIns="0" rtlCol="0" anchor="t" anchorCtr="0">
            <a:noAutofit/>
          </a:bodyPr>
          <a:lstStyle>
            <a:lvl1pPr algn="l" eaLnBrk="1" fontAlgn="auto" hangingPunct="1">
              <a:spcBef>
                <a:spcPts val="0"/>
              </a:spcBef>
              <a:spcAft>
                <a:spcPts val="0"/>
              </a:spcAft>
              <a:defRPr sz="950">
                <a:solidFill>
                  <a:srgbClr val="9BA7A8"/>
                </a:solidFill>
                <a:latin typeface="+mn-lt"/>
                <a:ea typeface="+mn-ea"/>
              </a:defRPr>
            </a:lvl1pPr>
          </a:lstStyle>
          <a:p>
            <a:pPr>
              <a:defRPr/>
            </a:pPr>
            <a:r>
              <a:rPr lang="en-GB"/>
              <a:t>Title of presentation (Insert &gt; Header &amp; Footer &gt; Slide &gt; Footer &gt; Apply to all)</a:t>
            </a:r>
            <a:endParaRPr lang="en-GB" dirty="0"/>
          </a:p>
        </p:txBody>
      </p:sp>
      <p:sp>
        <p:nvSpPr>
          <p:cNvPr id="6" name="Slide Number Placeholder 5"/>
          <p:cNvSpPr>
            <a:spLocks noGrp="1"/>
          </p:cNvSpPr>
          <p:nvPr>
            <p:ph type="sldNum" sz="quarter" idx="4"/>
          </p:nvPr>
        </p:nvSpPr>
        <p:spPr>
          <a:xfrm>
            <a:off x="8208963" y="4872038"/>
            <a:ext cx="719137" cy="163512"/>
          </a:xfrm>
          <a:prstGeom prst="rect">
            <a:avLst/>
          </a:prstGeom>
        </p:spPr>
        <p:txBody>
          <a:bodyPr vert="horz" wrap="square" lIns="0" tIns="0" rIns="0" bIns="0" numCol="1" anchor="t" anchorCtr="0" compatLnSpc="1">
            <a:prstTxWarp prst="textNoShape">
              <a:avLst/>
            </a:prstTxWarp>
            <a:noAutofit/>
          </a:bodyPr>
          <a:lstStyle>
            <a:lvl1pPr algn="r">
              <a:defRPr sz="900" b="1">
                <a:solidFill>
                  <a:srgbClr val="9BA7A8"/>
                </a:solidFill>
              </a:defRPr>
            </a:lvl1pPr>
          </a:lstStyle>
          <a:p>
            <a:fld id="{5F665D50-6D88-4382-9F32-FAAA9CF5CFF8}" type="slidenum">
              <a:rPr lang="en-GB" altLang="en-US"/>
              <a:pPr/>
              <a:t>‹#›</a:t>
            </a:fld>
            <a:endParaRPr lang="en-GB" altLang="en-US"/>
          </a:p>
        </p:txBody>
      </p:sp>
      <p:cxnSp>
        <p:nvCxnSpPr>
          <p:cNvPr id="4102" name="Straight Connector 10"/>
          <p:cNvCxnSpPr>
            <a:cxnSpLocks noChangeShapeType="1"/>
          </p:cNvCxnSpPr>
          <p:nvPr/>
        </p:nvCxnSpPr>
        <p:spPr bwMode="auto">
          <a:xfrm>
            <a:off x="215900" y="4872038"/>
            <a:ext cx="8712200" cy="0"/>
          </a:xfrm>
          <a:prstGeom prst="line">
            <a:avLst/>
          </a:prstGeom>
          <a:noFill/>
          <a:ln w="6350">
            <a:solidFill>
              <a:srgbClr val="2C3841"/>
            </a:solidFill>
            <a:round/>
            <a:headEnd/>
            <a:tailEnd/>
          </a:ln>
          <a:extLst>
            <a:ext uri="{909E8E84-426E-40DD-AFC4-6F175D3DCCD1}">
              <a14:hiddenFill xmlns:a14="http://schemas.microsoft.com/office/drawing/2010/main">
                <a:noFill/>
              </a14:hiddenFill>
            </a:ext>
          </a:extLst>
        </p:spPr>
      </p:cxnSp>
      <p:pic>
        <p:nvPicPr>
          <p:cNvPr id="4103" name="Picture 8" descr="2013_Jisc_Logo_RGB300(26mm).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5900" y="0"/>
            <a:ext cx="936625"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53" r:id="rId1"/>
    <p:sldLayoutId id="2147483754" r:id="rId2"/>
  </p:sldLayoutIdLst>
  <p:hf hdr="0"/>
  <p:txStyles>
    <p:titleStyle>
      <a:lvl1pPr algn="l" defTabSz="685800" rtl="0" eaLnBrk="0" fontAlgn="base" hangingPunct="0">
        <a:lnSpc>
          <a:spcPct val="90000"/>
        </a:lnSpc>
        <a:spcBef>
          <a:spcPct val="0"/>
        </a:spcBef>
        <a:spcAft>
          <a:spcPct val="0"/>
        </a:spcAft>
        <a:defRPr sz="2800" b="1" kern="1200">
          <a:solidFill>
            <a:srgbClr val="B71A8B"/>
          </a:solidFill>
          <a:latin typeface="+mj-lt"/>
          <a:ea typeface="MS PGothic" panose="020B0600070205080204" pitchFamily="34" charset="-128"/>
          <a:cs typeface="+mj-cs"/>
        </a:defRPr>
      </a:lvl1pPr>
      <a:lvl2pPr algn="l" defTabSz="685800" rtl="0" eaLnBrk="0" fontAlgn="base" hangingPunct="0">
        <a:lnSpc>
          <a:spcPct val="90000"/>
        </a:lnSpc>
        <a:spcBef>
          <a:spcPct val="0"/>
        </a:spcBef>
        <a:spcAft>
          <a:spcPct val="0"/>
        </a:spcAft>
        <a:defRPr sz="2800" b="1">
          <a:solidFill>
            <a:srgbClr val="B71A8B"/>
          </a:solidFill>
          <a:latin typeface="Corbel" panose="020B0503020204020204" pitchFamily="34" charset="0"/>
          <a:ea typeface="MS PGothic" panose="020B0600070205080204" pitchFamily="34" charset="-128"/>
        </a:defRPr>
      </a:lvl2pPr>
      <a:lvl3pPr algn="l" defTabSz="685800" rtl="0" eaLnBrk="0" fontAlgn="base" hangingPunct="0">
        <a:lnSpc>
          <a:spcPct val="90000"/>
        </a:lnSpc>
        <a:spcBef>
          <a:spcPct val="0"/>
        </a:spcBef>
        <a:spcAft>
          <a:spcPct val="0"/>
        </a:spcAft>
        <a:defRPr sz="2800" b="1">
          <a:solidFill>
            <a:srgbClr val="B71A8B"/>
          </a:solidFill>
          <a:latin typeface="Corbel" panose="020B0503020204020204" pitchFamily="34" charset="0"/>
          <a:ea typeface="MS PGothic" panose="020B0600070205080204" pitchFamily="34" charset="-128"/>
        </a:defRPr>
      </a:lvl3pPr>
      <a:lvl4pPr algn="l" defTabSz="685800" rtl="0" eaLnBrk="0" fontAlgn="base" hangingPunct="0">
        <a:lnSpc>
          <a:spcPct val="90000"/>
        </a:lnSpc>
        <a:spcBef>
          <a:spcPct val="0"/>
        </a:spcBef>
        <a:spcAft>
          <a:spcPct val="0"/>
        </a:spcAft>
        <a:defRPr sz="2800" b="1">
          <a:solidFill>
            <a:srgbClr val="B71A8B"/>
          </a:solidFill>
          <a:latin typeface="Corbel" panose="020B0503020204020204" pitchFamily="34" charset="0"/>
          <a:ea typeface="MS PGothic" panose="020B0600070205080204" pitchFamily="34" charset="-128"/>
        </a:defRPr>
      </a:lvl4pPr>
      <a:lvl5pPr algn="l" defTabSz="685800" rtl="0" eaLnBrk="0" fontAlgn="base" hangingPunct="0">
        <a:lnSpc>
          <a:spcPct val="90000"/>
        </a:lnSpc>
        <a:spcBef>
          <a:spcPct val="0"/>
        </a:spcBef>
        <a:spcAft>
          <a:spcPct val="0"/>
        </a:spcAft>
        <a:defRPr sz="2800" b="1">
          <a:solidFill>
            <a:srgbClr val="B71A8B"/>
          </a:solidFill>
          <a:latin typeface="Corbel" panose="020B0503020204020204" pitchFamily="34" charset="0"/>
          <a:ea typeface="MS PGothic" panose="020B0600070205080204" pitchFamily="34" charset="-128"/>
        </a:defRPr>
      </a:lvl5pPr>
      <a:lvl6pPr marL="457200" algn="l" defTabSz="685800" rtl="0" fontAlgn="base">
        <a:lnSpc>
          <a:spcPct val="90000"/>
        </a:lnSpc>
        <a:spcBef>
          <a:spcPct val="0"/>
        </a:spcBef>
        <a:spcAft>
          <a:spcPct val="0"/>
        </a:spcAft>
        <a:defRPr sz="2800" b="1">
          <a:solidFill>
            <a:srgbClr val="B71A8B"/>
          </a:solidFill>
          <a:latin typeface="Corbel" panose="020B0503020204020204" pitchFamily="34" charset="0"/>
        </a:defRPr>
      </a:lvl6pPr>
      <a:lvl7pPr marL="914400" algn="l" defTabSz="685800" rtl="0" fontAlgn="base">
        <a:lnSpc>
          <a:spcPct val="90000"/>
        </a:lnSpc>
        <a:spcBef>
          <a:spcPct val="0"/>
        </a:spcBef>
        <a:spcAft>
          <a:spcPct val="0"/>
        </a:spcAft>
        <a:defRPr sz="2800" b="1">
          <a:solidFill>
            <a:srgbClr val="B71A8B"/>
          </a:solidFill>
          <a:latin typeface="Corbel" panose="020B0503020204020204" pitchFamily="34" charset="0"/>
        </a:defRPr>
      </a:lvl7pPr>
      <a:lvl8pPr marL="1371600" algn="l" defTabSz="685800" rtl="0" fontAlgn="base">
        <a:lnSpc>
          <a:spcPct val="90000"/>
        </a:lnSpc>
        <a:spcBef>
          <a:spcPct val="0"/>
        </a:spcBef>
        <a:spcAft>
          <a:spcPct val="0"/>
        </a:spcAft>
        <a:defRPr sz="2800" b="1">
          <a:solidFill>
            <a:srgbClr val="B71A8B"/>
          </a:solidFill>
          <a:latin typeface="Corbel" panose="020B0503020204020204" pitchFamily="34" charset="0"/>
        </a:defRPr>
      </a:lvl8pPr>
      <a:lvl9pPr marL="1828800" algn="l" defTabSz="685800" rtl="0" fontAlgn="base">
        <a:lnSpc>
          <a:spcPct val="90000"/>
        </a:lnSpc>
        <a:spcBef>
          <a:spcPct val="0"/>
        </a:spcBef>
        <a:spcAft>
          <a:spcPct val="0"/>
        </a:spcAft>
        <a:defRPr sz="2800" b="1">
          <a:solidFill>
            <a:srgbClr val="B71A8B"/>
          </a:solidFill>
          <a:latin typeface="Corbel" panose="020B0503020204020204" pitchFamily="34" charset="0"/>
        </a:defRPr>
      </a:lvl9pPr>
    </p:titleStyle>
    <p:bodyStyle>
      <a:lvl1pPr marL="215900" indent="-215900" algn="l" defTabSz="685800" rtl="0" eaLnBrk="0" fontAlgn="base" hangingPunct="0">
        <a:lnSpc>
          <a:spcPct val="90000"/>
        </a:lnSpc>
        <a:spcBef>
          <a:spcPts val="900"/>
        </a:spcBef>
        <a:spcAft>
          <a:spcPct val="0"/>
        </a:spcAft>
        <a:buClr>
          <a:schemeClr val="accent1"/>
        </a:buClr>
        <a:buSzPct val="120000"/>
        <a:buFont typeface="Corbel" panose="020B0503020204020204" pitchFamily="34" charset="0"/>
        <a:buChar char="»"/>
        <a:defRPr sz="2800" kern="1200">
          <a:solidFill>
            <a:schemeClr val="tx1"/>
          </a:solidFill>
          <a:latin typeface="+mn-lt"/>
          <a:ea typeface="MS PGothic" panose="020B0600070205080204" pitchFamily="34" charset="-128"/>
          <a:cs typeface="+mn-cs"/>
        </a:defRPr>
      </a:lvl1pPr>
      <a:lvl2pPr marL="431800" indent="-215900" algn="l" defTabSz="685800" rtl="0" eaLnBrk="0" fontAlgn="base" hangingPunct="0">
        <a:lnSpc>
          <a:spcPct val="90000"/>
        </a:lnSpc>
        <a:spcBef>
          <a:spcPts val="750"/>
        </a:spcBef>
        <a:spcAft>
          <a:spcPct val="0"/>
        </a:spcAft>
        <a:buClr>
          <a:schemeClr val="accent1"/>
        </a:buClr>
        <a:buSzPct val="120000"/>
        <a:buFont typeface="Corbel" panose="020B0503020204020204" pitchFamily="34" charset="0"/>
        <a:buChar char="›"/>
        <a:defRPr sz="2800" kern="1200">
          <a:solidFill>
            <a:schemeClr val="tx1"/>
          </a:solidFill>
          <a:latin typeface="+mn-lt"/>
          <a:ea typeface="MS PGothic" panose="020B0600070205080204" pitchFamily="34" charset="-128"/>
          <a:cs typeface="+mn-cs"/>
        </a:defRPr>
      </a:lvl2pPr>
      <a:lvl3pPr marL="647700" indent="-215900" algn="l" defTabSz="685800" rtl="0" eaLnBrk="0" fontAlgn="base" hangingPunct="0">
        <a:lnSpc>
          <a:spcPct val="90000"/>
        </a:lnSpc>
        <a:spcBef>
          <a:spcPts val="300"/>
        </a:spcBef>
        <a:spcAft>
          <a:spcPct val="0"/>
        </a:spcAft>
        <a:buClr>
          <a:schemeClr val="accent1"/>
        </a:buClr>
        <a:buSzPct val="120000"/>
        <a:buFont typeface="Corbel" panose="020B0503020204020204" pitchFamily="34" charset="0"/>
        <a:buChar char="–"/>
        <a:defRPr sz="2400" kern="1200">
          <a:solidFill>
            <a:schemeClr val="tx1"/>
          </a:solidFill>
          <a:latin typeface="+mn-lt"/>
          <a:ea typeface="MS PGothic" panose="020B0600070205080204" pitchFamily="34" charset="-128"/>
          <a:cs typeface="+mn-cs"/>
        </a:defRPr>
      </a:lvl3pPr>
      <a:lvl4pPr marL="863600" indent="-215900" algn="l" defTabSz="685800" rtl="0" eaLnBrk="0" fontAlgn="base" hangingPunct="0">
        <a:lnSpc>
          <a:spcPct val="90000"/>
        </a:lnSpc>
        <a:spcBef>
          <a:spcPts val="300"/>
        </a:spcBef>
        <a:spcAft>
          <a:spcPct val="0"/>
        </a:spcAft>
        <a:buClr>
          <a:schemeClr val="accent1"/>
        </a:buClr>
        <a:buSzPct val="120000"/>
        <a:buFont typeface="Corbel" panose="020B0503020204020204" pitchFamily="34" charset="0"/>
        <a:buChar char="–"/>
        <a:defRPr lang="en-US" sz="2400" kern="1200" dirty="0">
          <a:solidFill>
            <a:schemeClr val="tx1"/>
          </a:solidFill>
          <a:latin typeface="+mn-lt"/>
          <a:ea typeface="MS PGothic" panose="020B0600070205080204" pitchFamily="34" charset="-128"/>
          <a:cs typeface="+mn-cs"/>
        </a:defRPr>
      </a:lvl4pPr>
      <a:lvl5pPr marL="1079500" indent="-215900" algn="l" defTabSz="685800" rtl="0" eaLnBrk="0" fontAlgn="base" hangingPunct="0">
        <a:lnSpc>
          <a:spcPct val="90000"/>
        </a:lnSpc>
        <a:spcBef>
          <a:spcPts val="300"/>
        </a:spcBef>
        <a:spcAft>
          <a:spcPct val="0"/>
        </a:spcAft>
        <a:buClr>
          <a:schemeClr val="accent1"/>
        </a:buClr>
        <a:buSzPct val="120000"/>
        <a:buFont typeface="Corbel" panose="020B0503020204020204" pitchFamily="34" charset="0"/>
        <a:buChar char="–"/>
        <a:defRPr sz="2400" kern="1200">
          <a:solidFill>
            <a:schemeClr val="tx1"/>
          </a:solidFill>
          <a:latin typeface="+mn-lt"/>
          <a:ea typeface="MS PGothic" panose="020B0600070205080204" pitchFamily="34" charset="-128"/>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6"/>
          <a:srcRect/>
          <a:stretch>
            <a:fillRect/>
          </a:stretch>
        </a:blipFill>
        <a:effectLst/>
      </p:bgPr>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2771775" y="-1588"/>
            <a:ext cx="6156325" cy="447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GB" altLang="en-US" smtClean="0"/>
              <a:t>Click to edit Master title style</a:t>
            </a:r>
          </a:p>
        </p:txBody>
      </p:sp>
    </p:spTree>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Lst>
  <p:hf hdr="0"/>
  <p:txStyles>
    <p:titleStyle>
      <a:lvl1pPr algn="r" defTabSz="685800" rtl="0" eaLnBrk="0" fontAlgn="base" hangingPunct="0">
        <a:lnSpc>
          <a:spcPct val="90000"/>
        </a:lnSpc>
        <a:spcBef>
          <a:spcPct val="0"/>
        </a:spcBef>
        <a:spcAft>
          <a:spcPct val="0"/>
        </a:spcAft>
        <a:defRPr sz="2800" b="1" kern="1200">
          <a:solidFill>
            <a:schemeClr val="bg1"/>
          </a:solidFill>
          <a:latin typeface="+mj-lt"/>
          <a:ea typeface="MS PGothic" panose="020B0600070205080204" pitchFamily="34" charset="-128"/>
          <a:cs typeface="+mj-cs"/>
        </a:defRPr>
      </a:lvl1pPr>
      <a:lvl2pPr algn="r" defTabSz="685800" rtl="0" eaLnBrk="0" fontAlgn="base" hangingPunct="0">
        <a:lnSpc>
          <a:spcPct val="90000"/>
        </a:lnSpc>
        <a:spcBef>
          <a:spcPct val="0"/>
        </a:spcBef>
        <a:spcAft>
          <a:spcPct val="0"/>
        </a:spcAft>
        <a:defRPr sz="2800" b="1">
          <a:solidFill>
            <a:schemeClr val="bg1"/>
          </a:solidFill>
          <a:latin typeface="Corbel" panose="020B0503020204020204" pitchFamily="34" charset="0"/>
          <a:ea typeface="MS PGothic" panose="020B0600070205080204" pitchFamily="34" charset="-128"/>
        </a:defRPr>
      </a:lvl2pPr>
      <a:lvl3pPr algn="r" defTabSz="685800" rtl="0" eaLnBrk="0" fontAlgn="base" hangingPunct="0">
        <a:lnSpc>
          <a:spcPct val="90000"/>
        </a:lnSpc>
        <a:spcBef>
          <a:spcPct val="0"/>
        </a:spcBef>
        <a:spcAft>
          <a:spcPct val="0"/>
        </a:spcAft>
        <a:defRPr sz="2800" b="1">
          <a:solidFill>
            <a:schemeClr val="bg1"/>
          </a:solidFill>
          <a:latin typeface="Corbel" panose="020B0503020204020204" pitchFamily="34" charset="0"/>
          <a:ea typeface="MS PGothic" panose="020B0600070205080204" pitchFamily="34" charset="-128"/>
        </a:defRPr>
      </a:lvl3pPr>
      <a:lvl4pPr algn="r" defTabSz="685800" rtl="0" eaLnBrk="0" fontAlgn="base" hangingPunct="0">
        <a:lnSpc>
          <a:spcPct val="90000"/>
        </a:lnSpc>
        <a:spcBef>
          <a:spcPct val="0"/>
        </a:spcBef>
        <a:spcAft>
          <a:spcPct val="0"/>
        </a:spcAft>
        <a:defRPr sz="2800" b="1">
          <a:solidFill>
            <a:schemeClr val="bg1"/>
          </a:solidFill>
          <a:latin typeface="Corbel" panose="020B0503020204020204" pitchFamily="34" charset="0"/>
          <a:ea typeface="MS PGothic" panose="020B0600070205080204" pitchFamily="34" charset="-128"/>
        </a:defRPr>
      </a:lvl4pPr>
      <a:lvl5pPr algn="r" defTabSz="685800" rtl="0" eaLnBrk="0" fontAlgn="base" hangingPunct="0">
        <a:lnSpc>
          <a:spcPct val="90000"/>
        </a:lnSpc>
        <a:spcBef>
          <a:spcPct val="0"/>
        </a:spcBef>
        <a:spcAft>
          <a:spcPct val="0"/>
        </a:spcAft>
        <a:defRPr sz="2800" b="1">
          <a:solidFill>
            <a:schemeClr val="bg1"/>
          </a:solidFill>
          <a:latin typeface="Corbel" panose="020B0503020204020204" pitchFamily="34" charset="0"/>
          <a:ea typeface="MS PGothic" panose="020B0600070205080204" pitchFamily="34" charset="-128"/>
        </a:defRPr>
      </a:lvl5pPr>
      <a:lvl6pPr marL="457200" algn="r" defTabSz="685800" rtl="0" fontAlgn="base">
        <a:lnSpc>
          <a:spcPct val="90000"/>
        </a:lnSpc>
        <a:spcBef>
          <a:spcPct val="0"/>
        </a:spcBef>
        <a:spcAft>
          <a:spcPct val="0"/>
        </a:spcAft>
        <a:defRPr sz="2800" b="1">
          <a:solidFill>
            <a:schemeClr val="bg1"/>
          </a:solidFill>
          <a:latin typeface="Corbel" panose="020B0503020204020204" pitchFamily="34" charset="0"/>
        </a:defRPr>
      </a:lvl6pPr>
      <a:lvl7pPr marL="914400" algn="r" defTabSz="685800" rtl="0" fontAlgn="base">
        <a:lnSpc>
          <a:spcPct val="90000"/>
        </a:lnSpc>
        <a:spcBef>
          <a:spcPct val="0"/>
        </a:spcBef>
        <a:spcAft>
          <a:spcPct val="0"/>
        </a:spcAft>
        <a:defRPr sz="2800" b="1">
          <a:solidFill>
            <a:schemeClr val="bg1"/>
          </a:solidFill>
          <a:latin typeface="Corbel" panose="020B0503020204020204" pitchFamily="34" charset="0"/>
        </a:defRPr>
      </a:lvl7pPr>
      <a:lvl8pPr marL="1371600" algn="r" defTabSz="685800" rtl="0" fontAlgn="base">
        <a:lnSpc>
          <a:spcPct val="90000"/>
        </a:lnSpc>
        <a:spcBef>
          <a:spcPct val="0"/>
        </a:spcBef>
        <a:spcAft>
          <a:spcPct val="0"/>
        </a:spcAft>
        <a:defRPr sz="2800" b="1">
          <a:solidFill>
            <a:schemeClr val="bg1"/>
          </a:solidFill>
          <a:latin typeface="Corbel" panose="020B0503020204020204" pitchFamily="34" charset="0"/>
        </a:defRPr>
      </a:lvl8pPr>
      <a:lvl9pPr marL="1828800" algn="r" defTabSz="685800" rtl="0" fontAlgn="base">
        <a:lnSpc>
          <a:spcPct val="90000"/>
        </a:lnSpc>
        <a:spcBef>
          <a:spcPct val="0"/>
        </a:spcBef>
        <a:spcAft>
          <a:spcPct val="0"/>
        </a:spcAft>
        <a:defRPr sz="2800" b="1">
          <a:solidFill>
            <a:schemeClr val="bg1"/>
          </a:solidFill>
          <a:latin typeface="Corbel" panose="020B0503020204020204" pitchFamily="34" charset="0"/>
        </a:defRPr>
      </a:lvl9pPr>
    </p:titleStyle>
    <p:bodyStyle>
      <a:lvl1pPr marL="215900" indent="-215900" algn="l" defTabSz="685800" rtl="0" eaLnBrk="0" fontAlgn="base" hangingPunct="0">
        <a:lnSpc>
          <a:spcPct val="90000"/>
        </a:lnSpc>
        <a:spcBef>
          <a:spcPts val="900"/>
        </a:spcBef>
        <a:spcAft>
          <a:spcPct val="0"/>
        </a:spcAft>
        <a:buClr>
          <a:schemeClr val="accent1"/>
        </a:buClr>
        <a:buSzPct val="120000"/>
        <a:buFont typeface="Corbel" panose="020B0503020204020204" pitchFamily="34" charset="0"/>
        <a:buChar char="»"/>
        <a:defRPr sz="2800" kern="1200">
          <a:solidFill>
            <a:schemeClr val="tx1"/>
          </a:solidFill>
          <a:latin typeface="+mn-lt"/>
          <a:ea typeface="MS PGothic" panose="020B0600070205080204" pitchFamily="34" charset="-128"/>
          <a:cs typeface="+mn-cs"/>
        </a:defRPr>
      </a:lvl1pPr>
      <a:lvl2pPr marL="431800" indent="-215900" algn="l" defTabSz="685800" rtl="0" eaLnBrk="0" fontAlgn="base" hangingPunct="0">
        <a:lnSpc>
          <a:spcPct val="90000"/>
        </a:lnSpc>
        <a:spcBef>
          <a:spcPts val="750"/>
        </a:spcBef>
        <a:spcAft>
          <a:spcPct val="0"/>
        </a:spcAft>
        <a:buClr>
          <a:schemeClr val="accent1"/>
        </a:buClr>
        <a:buSzPct val="120000"/>
        <a:buFont typeface="Corbel" panose="020B0503020204020204" pitchFamily="34" charset="0"/>
        <a:buChar char="›"/>
        <a:defRPr sz="2800" kern="1200">
          <a:solidFill>
            <a:schemeClr val="tx1"/>
          </a:solidFill>
          <a:latin typeface="+mn-lt"/>
          <a:ea typeface="MS PGothic" panose="020B0600070205080204" pitchFamily="34" charset="-128"/>
          <a:cs typeface="+mn-cs"/>
        </a:defRPr>
      </a:lvl2pPr>
      <a:lvl3pPr marL="647700" indent="-215900" algn="l" defTabSz="685800" rtl="0" eaLnBrk="0" fontAlgn="base" hangingPunct="0">
        <a:lnSpc>
          <a:spcPct val="90000"/>
        </a:lnSpc>
        <a:spcBef>
          <a:spcPts val="300"/>
        </a:spcBef>
        <a:spcAft>
          <a:spcPct val="0"/>
        </a:spcAft>
        <a:buClr>
          <a:schemeClr val="accent1"/>
        </a:buClr>
        <a:buSzPct val="120000"/>
        <a:buFont typeface="Corbel" panose="020B0503020204020204" pitchFamily="34" charset="0"/>
        <a:buChar char="–"/>
        <a:defRPr sz="2400" kern="1200">
          <a:solidFill>
            <a:schemeClr val="tx1"/>
          </a:solidFill>
          <a:latin typeface="+mn-lt"/>
          <a:ea typeface="MS PGothic" panose="020B0600070205080204" pitchFamily="34" charset="-128"/>
          <a:cs typeface="+mn-cs"/>
        </a:defRPr>
      </a:lvl3pPr>
      <a:lvl4pPr marL="863600" indent="-215900" algn="l" defTabSz="685800" rtl="0" eaLnBrk="0" fontAlgn="base" hangingPunct="0">
        <a:lnSpc>
          <a:spcPct val="90000"/>
        </a:lnSpc>
        <a:spcBef>
          <a:spcPts val="300"/>
        </a:spcBef>
        <a:spcAft>
          <a:spcPct val="0"/>
        </a:spcAft>
        <a:buClr>
          <a:schemeClr val="accent1"/>
        </a:buClr>
        <a:buSzPct val="120000"/>
        <a:buFont typeface="Corbel" panose="020B0503020204020204" pitchFamily="34" charset="0"/>
        <a:buChar char="–"/>
        <a:defRPr lang="en-US" sz="2400" kern="1200" dirty="0">
          <a:solidFill>
            <a:schemeClr val="tx1"/>
          </a:solidFill>
          <a:latin typeface="+mn-lt"/>
          <a:ea typeface="MS PGothic" panose="020B0600070205080204" pitchFamily="34" charset="-128"/>
          <a:cs typeface="+mn-cs"/>
        </a:defRPr>
      </a:lvl4pPr>
      <a:lvl5pPr marL="1079500" indent="-215900" algn="l" defTabSz="685800" rtl="0" eaLnBrk="0" fontAlgn="base" hangingPunct="0">
        <a:lnSpc>
          <a:spcPct val="90000"/>
        </a:lnSpc>
        <a:spcBef>
          <a:spcPts val="300"/>
        </a:spcBef>
        <a:spcAft>
          <a:spcPct val="0"/>
        </a:spcAft>
        <a:buClr>
          <a:schemeClr val="accent1"/>
        </a:buClr>
        <a:buSzPct val="120000"/>
        <a:buFont typeface="Corbel" panose="020B0503020204020204" pitchFamily="34" charset="0"/>
        <a:buChar char="–"/>
        <a:defRPr sz="2400" kern="1200">
          <a:solidFill>
            <a:schemeClr val="tx1"/>
          </a:solidFill>
          <a:latin typeface="+mn-lt"/>
          <a:ea typeface="MS PGothic" panose="020B0600070205080204" pitchFamily="34" charset="-128"/>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146" name="Title Placeholder 1"/>
          <p:cNvSpPr>
            <a:spLocks noGrp="1"/>
          </p:cNvSpPr>
          <p:nvPr>
            <p:ph type="title"/>
          </p:nvPr>
        </p:nvSpPr>
        <p:spPr bwMode="auto">
          <a:xfrm>
            <a:off x="2841625" y="-1588"/>
            <a:ext cx="6086475" cy="447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endParaRPr lang="en-GB" altLang="en-US" smtClean="0"/>
          </a:p>
        </p:txBody>
      </p:sp>
      <p:sp>
        <p:nvSpPr>
          <p:cNvPr id="4" name="Date Placeholder 3"/>
          <p:cNvSpPr>
            <a:spLocks noGrp="1"/>
          </p:cNvSpPr>
          <p:nvPr>
            <p:ph type="dt" sz="half" idx="2"/>
          </p:nvPr>
        </p:nvSpPr>
        <p:spPr>
          <a:xfrm>
            <a:off x="215900" y="4872038"/>
            <a:ext cx="719138" cy="163512"/>
          </a:xfrm>
          <a:prstGeom prst="rect">
            <a:avLst/>
          </a:prstGeom>
        </p:spPr>
        <p:txBody>
          <a:bodyPr vert="horz" wrap="square" lIns="0" tIns="0" rIns="0" bIns="0" numCol="1" anchor="t" anchorCtr="0" compatLnSpc="1">
            <a:prstTxWarp prst="textNoShape">
              <a:avLst/>
            </a:prstTxWarp>
            <a:noAutofit/>
          </a:bodyPr>
          <a:lstStyle>
            <a:lvl1pPr>
              <a:defRPr sz="900" b="1">
                <a:solidFill>
                  <a:srgbClr val="9BA7A8"/>
                </a:solidFill>
              </a:defRPr>
            </a:lvl1pPr>
          </a:lstStyle>
          <a:p>
            <a:fld id="{D88A8CF1-2E13-45B3-B649-538B5DA76DDD}" type="datetime1">
              <a:rPr lang="en-GB" altLang="en-US"/>
              <a:pPr/>
              <a:t>29/06/2018</a:t>
            </a:fld>
            <a:endParaRPr lang="en-GB" altLang="en-US"/>
          </a:p>
        </p:txBody>
      </p:sp>
      <p:sp>
        <p:nvSpPr>
          <p:cNvPr id="5" name="Footer Placeholder 4"/>
          <p:cNvSpPr>
            <a:spLocks noGrp="1"/>
          </p:cNvSpPr>
          <p:nvPr>
            <p:ph type="ftr" sz="quarter" idx="3"/>
          </p:nvPr>
        </p:nvSpPr>
        <p:spPr>
          <a:xfrm>
            <a:off x="935038" y="4872038"/>
            <a:ext cx="7273925" cy="163512"/>
          </a:xfrm>
          <a:prstGeom prst="rect">
            <a:avLst/>
          </a:prstGeom>
        </p:spPr>
        <p:txBody>
          <a:bodyPr vert="horz" wrap="square" lIns="0" tIns="7200" rIns="0" bIns="0" rtlCol="0" anchor="t" anchorCtr="0">
            <a:noAutofit/>
          </a:bodyPr>
          <a:lstStyle>
            <a:lvl1pPr algn="l" eaLnBrk="1" fontAlgn="auto" hangingPunct="1">
              <a:spcBef>
                <a:spcPts val="0"/>
              </a:spcBef>
              <a:spcAft>
                <a:spcPts val="0"/>
              </a:spcAft>
              <a:defRPr sz="950">
                <a:solidFill>
                  <a:srgbClr val="9BA7A8"/>
                </a:solidFill>
                <a:latin typeface="+mn-lt"/>
                <a:ea typeface="+mn-ea"/>
              </a:defRPr>
            </a:lvl1pPr>
          </a:lstStyle>
          <a:p>
            <a:pPr>
              <a:defRPr/>
            </a:pPr>
            <a:r>
              <a:rPr lang="en-GB"/>
              <a:t>Title of presentation (Insert &gt; Header &amp; Footer &gt; Slide &gt; Footer &gt; Apply to all)</a:t>
            </a:r>
            <a:endParaRPr lang="en-GB" dirty="0"/>
          </a:p>
        </p:txBody>
      </p:sp>
      <p:sp>
        <p:nvSpPr>
          <p:cNvPr id="6" name="Slide Number Placeholder 5"/>
          <p:cNvSpPr>
            <a:spLocks noGrp="1"/>
          </p:cNvSpPr>
          <p:nvPr>
            <p:ph type="sldNum" sz="quarter" idx="4"/>
          </p:nvPr>
        </p:nvSpPr>
        <p:spPr>
          <a:xfrm>
            <a:off x="8208963" y="4872038"/>
            <a:ext cx="719137" cy="163512"/>
          </a:xfrm>
          <a:prstGeom prst="rect">
            <a:avLst/>
          </a:prstGeom>
        </p:spPr>
        <p:txBody>
          <a:bodyPr vert="horz" wrap="square" lIns="0" tIns="0" rIns="0" bIns="0" numCol="1" anchor="t" anchorCtr="0" compatLnSpc="1">
            <a:prstTxWarp prst="textNoShape">
              <a:avLst/>
            </a:prstTxWarp>
            <a:noAutofit/>
          </a:bodyPr>
          <a:lstStyle>
            <a:lvl1pPr algn="r">
              <a:defRPr sz="900" b="1">
                <a:solidFill>
                  <a:srgbClr val="9BA7A8"/>
                </a:solidFill>
              </a:defRPr>
            </a:lvl1pPr>
          </a:lstStyle>
          <a:p>
            <a:fld id="{C03D12D5-D6B4-4FA9-9A90-D875F5B34106}" type="slidenum">
              <a:rPr lang="en-GB" altLang="en-US"/>
              <a:pPr/>
              <a:t>‹#›</a:t>
            </a:fld>
            <a:endParaRPr lang="en-GB" altLang="en-US"/>
          </a:p>
        </p:txBody>
      </p:sp>
      <p:pic>
        <p:nvPicPr>
          <p:cNvPr id="6150" name="Picture 6" descr="2013_Jisc_Logo_RGB300(19.5mm).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5900" y="0"/>
            <a:ext cx="719138"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151" name="Straight Connector 9"/>
          <p:cNvCxnSpPr>
            <a:cxnSpLocks noChangeShapeType="1"/>
          </p:cNvCxnSpPr>
          <p:nvPr/>
        </p:nvCxnSpPr>
        <p:spPr bwMode="auto">
          <a:xfrm>
            <a:off x="215900" y="519113"/>
            <a:ext cx="8712200" cy="0"/>
          </a:xfrm>
          <a:prstGeom prst="line">
            <a:avLst/>
          </a:prstGeom>
          <a:noFill/>
          <a:ln w="6350">
            <a:solidFill>
              <a:srgbClr val="2C3841"/>
            </a:solidFill>
            <a:round/>
            <a:headEnd/>
            <a:tailEnd/>
          </a:ln>
          <a:extLst>
            <a:ext uri="{909E8E84-426E-40DD-AFC4-6F175D3DCCD1}">
              <a14:hiddenFill xmlns:a14="http://schemas.microsoft.com/office/drawing/2010/main">
                <a:noFill/>
              </a14:hiddenFill>
            </a:ext>
          </a:extLst>
        </p:spPr>
      </p:cxnSp>
      <p:cxnSp>
        <p:nvCxnSpPr>
          <p:cNvPr id="6152" name="Straight Connector 10"/>
          <p:cNvCxnSpPr>
            <a:cxnSpLocks noChangeShapeType="1"/>
          </p:cNvCxnSpPr>
          <p:nvPr/>
        </p:nvCxnSpPr>
        <p:spPr bwMode="auto">
          <a:xfrm>
            <a:off x="215900" y="4872038"/>
            <a:ext cx="8712200" cy="0"/>
          </a:xfrm>
          <a:prstGeom prst="line">
            <a:avLst/>
          </a:prstGeom>
          <a:noFill/>
          <a:ln w="6350">
            <a:solidFill>
              <a:srgbClr val="2C3841"/>
            </a:solidFill>
            <a:round/>
            <a:headEnd/>
            <a:tailEnd/>
          </a:ln>
          <a:extLst>
            <a:ext uri="{909E8E84-426E-40DD-AFC4-6F175D3DCCD1}">
              <a14:hiddenFill xmlns:a14="http://schemas.microsoft.com/office/drawing/2010/main">
                <a:noFill/>
              </a14:hiddenFill>
            </a:ext>
          </a:extLst>
        </p:spPr>
      </p:cxnSp>
      <p:sp>
        <p:nvSpPr>
          <p:cNvPr id="14" name="Oval 13"/>
          <p:cNvSpPr/>
          <p:nvPr/>
        </p:nvSpPr>
        <p:spPr>
          <a:xfrm>
            <a:off x="904875" y="3479800"/>
            <a:ext cx="1187450" cy="1189038"/>
          </a:xfrm>
          <a:prstGeom prst="ellipse">
            <a:avLst/>
          </a:prstGeom>
          <a:solidFill>
            <a:srgbClr val="9F351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GB" sz="1050" dirty="0">
                <a:solidFill>
                  <a:srgbClr val="FFFFFF"/>
                </a:solidFill>
              </a:rPr>
              <a:t>Jisc Dark Orange</a:t>
            </a:r>
          </a:p>
          <a:p>
            <a:pPr fontAlgn="auto">
              <a:spcBef>
                <a:spcPts val="0"/>
              </a:spcBef>
              <a:spcAft>
                <a:spcPts val="0"/>
              </a:spcAft>
              <a:defRPr/>
            </a:pPr>
            <a:r>
              <a:rPr lang="en-GB" sz="1050" dirty="0">
                <a:solidFill>
                  <a:srgbClr val="FFFFFF"/>
                </a:solidFill>
              </a:rPr>
              <a:t>R:159</a:t>
            </a:r>
          </a:p>
          <a:p>
            <a:pPr fontAlgn="auto">
              <a:spcBef>
                <a:spcPts val="0"/>
              </a:spcBef>
              <a:spcAft>
                <a:spcPts val="0"/>
              </a:spcAft>
              <a:defRPr/>
            </a:pPr>
            <a:r>
              <a:rPr lang="en-GB" sz="1050" dirty="0">
                <a:solidFill>
                  <a:srgbClr val="FFFFFF"/>
                </a:solidFill>
              </a:rPr>
              <a:t>G:53</a:t>
            </a:r>
          </a:p>
          <a:p>
            <a:pPr fontAlgn="auto">
              <a:spcBef>
                <a:spcPts val="0"/>
              </a:spcBef>
              <a:spcAft>
                <a:spcPts val="0"/>
              </a:spcAft>
              <a:defRPr/>
            </a:pPr>
            <a:r>
              <a:rPr lang="en-GB" sz="1050" dirty="0">
                <a:solidFill>
                  <a:srgbClr val="FFFFFF"/>
                </a:solidFill>
              </a:rPr>
              <a:t>B:21</a:t>
            </a:r>
          </a:p>
        </p:txBody>
      </p:sp>
      <p:sp>
        <p:nvSpPr>
          <p:cNvPr id="17" name="Oval 16"/>
          <p:cNvSpPr/>
          <p:nvPr/>
        </p:nvSpPr>
        <p:spPr>
          <a:xfrm>
            <a:off x="760413" y="723900"/>
            <a:ext cx="1476375" cy="1474788"/>
          </a:xfrm>
          <a:prstGeom prst="ellipse">
            <a:avLst/>
          </a:prstGeom>
          <a:solidFill>
            <a:srgbClr val="E85E12"/>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anchor="ctr"/>
          <a:lstStyle/>
          <a:p>
            <a:pPr fontAlgn="auto">
              <a:spcBef>
                <a:spcPts val="0"/>
              </a:spcBef>
              <a:spcAft>
                <a:spcPts val="0"/>
              </a:spcAft>
              <a:defRPr/>
            </a:pPr>
            <a:r>
              <a:rPr lang="en-GB" sz="1200" dirty="0">
                <a:solidFill>
                  <a:srgbClr val="FFFFFF"/>
                </a:solidFill>
              </a:rPr>
              <a:t>Jisc Orange</a:t>
            </a:r>
          </a:p>
          <a:p>
            <a:pPr fontAlgn="auto">
              <a:spcBef>
                <a:spcPts val="0"/>
              </a:spcBef>
              <a:spcAft>
                <a:spcPts val="0"/>
              </a:spcAft>
              <a:defRPr/>
            </a:pPr>
            <a:r>
              <a:rPr lang="en-GB" sz="1200" dirty="0">
                <a:solidFill>
                  <a:srgbClr val="FFFFFF"/>
                </a:solidFill>
              </a:rPr>
              <a:t>R:232</a:t>
            </a:r>
          </a:p>
          <a:p>
            <a:pPr fontAlgn="auto">
              <a:spcBef>
                <a:spcPts val="0"/>
              </a:spcBef>
              <a:spcAft>
                <a:spcPts val="0"/>
              </a:spcAft>
              <a:defRPr/>
            </a:pPr>
            <a:r>
              <a:rPr lang="en-GB" sz="1200" dirty="0">
                <a:solidFill>
                  <a:srgbClr val="FFFFFF"/>
                </a:solidFill>
              </a:rPr>
              <a:t>G:94</a:t>
            </a:r>
          </a:p>
          <a:p>
            <a:pPr fontAlgn="auto">
              <a:spcBef>
                <a:spcPts val="0"/>
              </a:spcBef>
              <a:spcAft>
                <a:spcPts val="0"/>
              </a:spcAft>
              <a:defRPr/>
            </a:pPr>
            <a:r>
              <a:rPr lang="en-GB" sz="1200" dirty="0">
                <a:solidFill>
                  <a:srgbClr val="FFFFFF"/>
                </a:solidFill>
              </a:rPr>
              <a:t>B:18</a:t>
            </a:r>
          </a:p>
        </p:txBody>
      </p:sp>
      <p:sp>
        <p:nvSpPr>
          <p:cNvPr id="26" name="Oval 25"/>
          <p:cNvSpPr>
            <a:spLocks noChangeAspect="1"/>
          </p:cNvSpPr>
          <p:nvPr/>
        </p:nvSpPr>
        <p:spPr>
          <a:xfrm>
            <a:off x="6499225" y="3479800"/>
            <a:ext cx="1189038" cy="1189038"/>
          </a:xfrm>
          <a:prstGeom prst="ellipse">
            <a:avLst/>
          </a:prstGeom>
          <a:solidFill>
            <a:schemeClr val="bg1"/>
          </a:solidFill>
          <a:ln>
            <a:solidFill>
              <a:srgbClr val="2C3841"/>
            </a:solidFill>
          </a:ln>
        </p:spPr>
        <p:style>
          <a:lnRef idx="2">
            <a:schemeClr val="accent1">
              <a:shade val="50000"/>
            </a:schemeClr>
          </a:lnRef>
          <a:fillRef idx="1">
            <a:schemeClr val="accent1"/>
          </a:fillRef>
          <a:effectRef idx="0">
            <a:schemeClr val="accent1"/>
          </a:effectRef>
          <a:fontRef idx="minor">
            <a:schemeClr val="lt1"/>
          </a:fontRef>
        </p:style>
        <p:txBody>
          <a:bodyPr lIns="180000" anchor="ctr"/>
          <a:lstStyle/>
          <a:p>
            <a:pPr fontAlgn="auto">
              <a:spcBef>
                <a:spcPts val="0"/>
              </a:spcBef>
              <a:spcAft>
                <a:spcPts val="0"/>
              </a:spcAft>
              <a:defRPr/>
            </a:pPr>
            <a:r>
              <a:rPr lang="en-GB" sz="1050" dirty="0">
                <a:solidFill>
                  <a:srgbClr val="2C3841"/>
                </a:solidFill>
              </a:rPr>
              <a:t>Jisc Text Grey</a:t>
            </a:r>
          </a:p>
          <a:p>
            <a:pPr fontAlgn="auto">
              <a:spcBef>
                <a:spcPts val="0"/>
              </a:spcBef>
              <a:spcAft>
                <a:spcPts val="0"/>
              </a:spcAft>
              <a:defRPr/>
            </a:pPr>
            <a:r>
              <a:rPr lang="en-GB" sz="1050" dirty="0">
                <a:solidFill>
                  <a:srgbClr val="2C3841"/>
                </a:solidFill>
              </a:rPr>
              <a:t>R:202</a:t>
            </a:r>
          </a:p>
          <a:p>
            <a:pPr fontAlgn="auto">
              <a:spcBef>
                <a:spcPts val="0"/>
              </a:spcBef>
              <a:spcAft>
                <a:spcPts val="0"/>
              </a:spcAft>
              <a:defRPr/>
            </a:pPr>
            <a:r>
              <a:rPr lang="en-GB" sz="1050" dirty="0">
                <a:solidFill>
                  <a:srgbClr val="2C3841"/>
                </a:solidFill>
              </a:rPr>
              <a:t>G:220</a:t>
            </a:r>
          </a:p>
          <a:p>
            <a:pPr fontAlgn="auto">
              <a:spcBef>
                <a:spcPts val="0"/>
              </a:spcBef>
              <a:spcAft>
                <a:spcPts val="0"/>
              </a:spcAft>
              <a:defRPr/>
            </a:pPr>
            <a:r>
              <a:rPr lang="en-GB" sz="1050" dirty="0">
                <a:solidFill>
                  <a:srgbClr val="2C3841"/>
                </a:solidFill>
              </a:rPr>
              <a:t>B:240</a:t>
            </a:r>
          </a:p>
        </p:txBody>
      </p:sp>
      <p:grpSp>
        <p:nvGrpSpPr>
          <p:cNvPr id="6156" name="Group 36"/>
          <p:cNvGrpSpPr>
            <a:grpSpLocks/>
          </p:cNvGrpSpPr>
          <p:nvPr/>
        </p:nvGrpSpPr>
        <p:grpSpPr bwMode="auto">
          <a:xfrm>
            <a:off x="2789238" y="2182813"/>
            <a:ext cx="6138862" cy="1187450"/>
            <a:chOff x="2788478" y="1871025"/>
            <a:chExt cx="6139621" cy="1188000"/>
          </a:xfrm>
        </p:grpSpPr>
        <p:sp>
          <p:nvSpPr>
            <p:cNvPr id="9" name="Oval 8"/>
            <p:cNvSpPr>
              <a:spLocks noChangeAspect="1"/>
            </p:cNvSpPr>
            <p:nvPr/>
          </p:nvSpPr>
          <p:spPr>
            <a:xfrm>
              <a:off x="5263696" y="1871025"/>
              <a:ext cx="1189185" cy="1188000"/>
            </a:xfrm>
            <a:prstGeom prst="ellipse">
              <a:avLst/>
            </a:prstGeom>
            <a:solidFill>
              <a:srgbClr val="458557"/>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anchor="ctr"/>
            <a:lstStyle/>
            <a:p>
              <a:pPr fontAlgn="auto">
                <a:spcBef>
                  <a:spcPts val="0"/>
                </a:spcBef>
                <a:spcAft>
                  <a:spcPts val="0"/>
                </a:spcAft>
                <a:defRPr/>
              </a:pPr>
              <a:r>
                <a:rPr lang="en-GB" sz="1050" dirty="0">
                  <a:solidFill>
                    <a:schemeClr val="bg1"/>
                  </a:solidFill>
                </a:rPr>
                <a:t>Jisc Green</a:t>
              </a:r>
            </a:p>
            <a:p>
              <a:pPr fontAlgn="auto">
                <a:spcBef>
                  <a:spcPts val="0"/>
                </a:spcBef>
                <a:spcAft>
                  <a:spcPts val="0"/>
                </a:spcAft>
                <a:defRPr/>
              </a:pPr>
              <a:r>
                <a:rPr lang="en-GB" sz="1050" dirty="0">
                  <a:solidFill>
                    <a:schemeClr val="bg1"/>
                  </a:solidFill>
                </a:rPr>
                <a:t>R:69</a:t>
              </a:r>
            </a:p>
            <a:p>
              <a:pPr fontAlgn="auto">
                <a:spcBef>
                  <a:spcPts val="0"/>
                </a:spcBef>
                <a:spcAft>
                  <a:spcPts val="0"/>
                </a:spcAft>
                <a:defRPr/>
              </a:pPr>
              <a:r>
                <a:rPr lang="en-GB" sz="1050" dirty="0">
                  <a:solidFill>
                    <a:schemeClr val="bg1"/>
                  </a:solidFill>
                </a:rPr>
                <a:t>G:133</a:t>
              </a:r>
            </a:p>
            <a:p>
              <a:pPr fontAlgn="auto">
                <a:spcBef>
                  <a:spcPts val="0"/>
                </a:spcBef>
                <a:spcAft>
                  <a:spcPts val="0"/>
                </a:spcAft>
                <a:defRPr/>
              </a:pPr>
              <a:r>
                <a:rPr lang="en-GB" sz="1050" dirty="0">
                  <a:solidFill>
                    <a:schemeClr val="bg1"/>
                  </a:solidFill>
                </a:rPr>
                <a:t>B:37</a:t>
              </a:r>
            </a:p>
          </p:txBody>
        </p:sp>
        <p:sp>
          <p:nvSpPr>
            <p:cNvPr id="23" name="Oval 22"/>
            <p:cNvSpPr>
              <a:spLocks noChangeAspect="1"/>
            </p:cNvSpPr>
            <p:nvPr/>
          </p:nvSpPr>
          <p:spPr>
            <a:xfrm>
              <a:off x="7740502" y="1871025"/>
              <a:ext cx="1187597" cy="1188000"/>
            </a:xfrm>
            <a:prstGeom prst="ellipse">
              <a:avLst/>
            </a:prstGeom>
            <a:solidFill>
              <a:srgbClr val="552481"/>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anchor="ctr"/>
            <a:lstStyle/>
            <a:p>
              <a:pPr fontAlgn="auto">
                <a:spcBef>
                  <a:spcPts val="0"/>
                </a:spcBef>
                <a:spcAft>
                  <a:spcPts val="0"/>
                </a:spcAft>
                <a:defRPr/>
              </a:pPr>
              <a:r>
                <a:rPr lang="en-GB" sz="1050" dirty="0">
                  <a:solidFill>
                    <a:schemeClr val="bg1"/>
                  </a:solidFill>
                </a:rPr>
                <a:t>Jisc Purple</a:t>
              </a:r>
            </a:p>
            <a:p>
              <a:pPr fontAlgn="auto">
                <a:spcBef>
                  <a:spcPts val="0"/>
                </a:spcBef>
                <a:spcAft>
                  <a:spcPts val="0"/>
                </a:spcAft>
                <a:defRPr/>
              </a:pPr>
              <a:r>
                <a:rPr lang="en-GB" sz="1050" dirty="0">
                  <a:solidFill>
                    <a:schemeClr val="bg1"/>
                  </a:solidFill>
                </a:rPr>
                <a:t>R:85</a:t>
              </a:r>
            </a:p>
            <a:p>
              <a:pPr fontAlgn="auto">
                <a:spcBef>
                  <a:spcPts val="0"/>
                </a:spcBef>
                <a:spcAft>
                  <a:spcPts val="0"/>
                </a:spcAft>
                <a:defRPr/>
              </a:pPr>
              <a:r>
                <a:rPr lang="en-GB" sz="1050" dirty="0">
                  <a:solidFill>
                    <a:schemeClr val="bg1"/>
                  </a:solidFill>
                </a:rPr>
                <a:t>G:36</a:t>
              </a:r>
            </a:p>
            <a:p>
              <a:pPr fontAlgn="auto">
                <a:spcBef>
                  <a:spcPts val="0"/>
                </a:spcBef>
                <a:spcAft>
                  <a:spcPts val="0"/>
                </a:spcAft>
                <a:defRPr/>
              </a:pPr>
              <a:r>
                <a:rPr lang="en-GB" sz="1050" dirty="0">
                  <a:solidFill>
                    <a:schemeClr val="bg1"/>
                  </a:solidFill>
                </a:rPr>
                <a:t>B:129</a:t>
              </a:r>
            </a:p>
          </p:txBody>
        </p:sp>
        <p:sp>
          <p:nvSpPr>
            <p:cNvPr id="24" name="Oval 23"/>
            <p:cNvSpPr>
              <a:spLocks noChangeAspect="1"/>
            </p:cNvSpPr>
            <p:nvPr/>
          </p:nvSpPr>
          <p:spPr>
            <a:xfrm>
              <a:off x="6502099" y="1871025"/>
              <a:ext cx="1187597" cy="1188000"/>
            </a:xfrm>
            <a:prstGeom prst="ellipse">
              <a:avLst/>
            </a:prstGeom>
            <a:solidFill>
              <a:srgbClr val="00557F"/>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anchor="ctr"/>
            <a:lstStyle/>
            <a:p>
              <a:pPr fontAlgn="auto">
                <a:spcBef>
                  <a:spcPts val="0"/>
                </a:spcBef>
                <a:spcAft>
                  <a:spcPts val="0"/>
                </a:spcAft>
                <a:defRPr/>
              </a:pPr>
              <a:r>
                <a:rPr lang="en-GB" sz="1050" dirty="0">
                  <a:solidFill>
                    <a:schemeClr val="bg1"/>
                  </a:solidFill>
                </a:rPr>
                <a:t>Jisc Indigo</a:t>
              </a:r>
            </a:p>
            <a:p>
              <a:pPr fontAlgn="auto">
                <a:spcBef>
                  <a:spcPts val="0"/>
                </a:spcBef>
                <a:spcAft>
                  <a:spcPts val="0"/>
                </a:spcAft>
                <a:defRPr/>
              </a:pPr>
              <a:r>
                <a:rPr lang="en-GB" sz="1050" dirty="0">
                  <a:solidFill>
                    <a:schemeClr val="bg1"/>
                  </a:solidFill>
                </a:rPr>
                <a:t>R:0</a:t>
              </a:r>
            </a:p>
            <a:p>
              <a:pPr fontAlgn="auto">
                <a:spcBef>
                  <a:spcPts val="0"/>
                </a:spcBef>
                <a:spcAft>
                  <a:spcPts val="0"/>
                </a:spcAft>
                <a:defRPr/>
              </a:pPr>
              <a:r>
                <a:rPr lang="en-GB" sz="1050" dirty="0">
                  <a:solidFill>
                    <a:schemeClr val="bg1"/>
                  </a:solidFill>
                </a:rPr>
                <a:t>G:85</a:t>
              </a:r>
            </a:p>
            <a:p>
              <a:pPr fontAlgn="auto">
                <a:spcBef>
                  <a:spcPts val="0"/>
                </a:spcBef>
                <a:spcAft>
                  <a:spcPts val="0"/>
                </a:spcAft>
                <a:defRPr/>
              </a:pPr>
              <a:r>
                <a:rPr lang="en-GB" sz="1050" dirty="0">
                  <a:solidFill>
                    <a:schemeClr val="bg1"/>
                  </a:solidFill>
                </a:rPr>
                <a:t>B:127</a:t>
              </a:r>
            </a:p>
          </p:txBody>
        </p:sp>
        <p:sp>
          <p:nvSpPr>
            <p:cNvPr id="13" name="Oval 12"/>
            <p:cNvSpPr>
              <a:spLocks noChangeAspect="1"/>
            </p:cNvSpPr>
            <p:nvPr/>
          </p:nvSpPr>
          <p:spPr>
            <a:xfrm>
              <a:off x="2788478" y="1871025"/>
              <a:ext cx="1187597" cy="1188000"/>
            </a:xfrm>
            <a:prstGeom prst="ellipse">
              <a:avLst/>
            </a:prstGeom>
            <a:solidFill>
              <a:srgbClr val="820036"/>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anchor="ctr"/>
            <a:lstStyle/>
            <a:p>
              <a:pPr fontAlgn="auto">
                <a:spcBef>
                  <a:spcPts val="0"/>
                </a:spcBef>
                <a:spcAft>
                  <a:spcPts val="0"/>
                </a:spcAft>
                <a:defRPr/>
              </a:pPr>
              <a:r>
                <a:rPr lang="en-GB" sz="1050" dirty="0">
                  <a:solidFill>
                    <a:schemeClr val="bg1"/>
                  </a:solidFill>
                </a:rPr>
                <a:t>Jisc Maroon</a:t>
              </a:r>
            </a:p>
            <a:p>
              <a:pPr fontAlgn="auto">
                <a:spcBef>
                  <a:spcPts val="0"/>
                </a:spcBef>
                <a:spcAft>
                  <a:spcPts val="0"/>
                </a:spcAft>
                <a:defRPr/>
              </a:pPr>
              <a:r>
                <a:rPr lang="en-GB" sz="1050" dirty="0">
                  <a:solidFill>
                    <a:schemeClr val="bg1"/>
                  </a:solidFill>
                </a:rPr>
                <a:t>R:130</a:t>
              </a:r>
            </a:p>
            <a:p>
              <a:pPr fontAlgn="auto">
                <a:spcBef>
                  <a:spcPts val="0"/>
                </a:spcBef>
                <a:spcAft>
                  <a:spcPts val="0"/>
                </a:spcAft>
                <a:defRPr/>
              </a:pPr>
              <a:r>
                <a:rPr lang="en-GB" sz="1050" dirty="0">
                  <a:solidFill>
                    <a:schemeClr val="bg1"/>
                  </a:solidFill>
                </a:rPr>
                <a:t>G:0</a:t>
              </a:r>
            </a:p>
            <a:p>
              <a:pPr fontAlgn="auto">
                <a:spcBef>
                  <a:spcPts val="0"/>
                </a:spcBef>
                <a:spcAft>
                  <a:spcPts val="0"/>
                </a:spcAft>
                <a:defRPr/>
              </a:pPr>
              <a:r>
                <a:rPr lang="en-GB" sz="1050" dirty="0">
                  <a:solidFill>
                    <a:schemeClr val="bg1"/>
                  </a:solidFill>
                </a:rPr>
                <a:t>B:54</a:t>
              </a:r>
            </a:p>
          </p:txBody>
        </p:sp>
        <p:sp>
          <p:nvSpPr>
            <p:cNvPr id="12" name="Oval 11"/>
            <p:cNvSpPr>
              <a:spLocks noChangeAspect="1"/>
            </p:cNvSpPr>
            <p:nvPr/>
          </p:nvSpPr>
          <p:spPr>
            <a:xfrm>
              <a:off x="4026881" y="1871025"/>
              <a:ext cx="1187597" cy="1188000"/>
            </a:xfrm>
            <a:prstGeom prst="ellipse">
              <a:avLst/>
            </a:prstGeom>
            <a:solidFill>
              <a:srgbClr val="8A730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anchor="ctr"/>
            <a:lstStyle/>
            <a:p>
              <a:pPr fontAlgn="auto">
                <a:spcBef>
                  <a:spcPts val="0"/>
                </a:spcBef>
                <a:spcAft>
                  <a:spcPts val="0"/>
                </a:spcAft>
                <a:defRPr/>
              </a:pPr>
              <a:r>
                <a:rPr lang="en-GB" sz="1050" dirty="0">
                  <a:solidFill>
                    <a:schemeClr val="bg1"/>
                  </a:solidFill>
                </a:rPr>
                <a:t>Jisc Olive</a:t>
              </a:r>
            </a:p>
            <a:p>
              <a:pPr fontAlgn="auto">
                <a:spcBef>
                  <a:spcPts val="0"/>
                </a:spcBef>
                <a:spcAft>
                  <a:spcPts val="0"/>
                </a:spcAft>
                <a:defRPr/>
              </a:pPr>
              <a:r>
                <a:rPr lang="en-GB" sz="1050" dirty="0">
                  <a:solidFill>
                    <a:schemeClr val="bg1"/>
                  </a:solidFill>
                </a:rPr>
                <a:t>R:138</a:t>
              </a:r>
            </a:p>
            <a:p>
              <a:pPr fontAlgn="auto">
                <a:spcBef>
                  <a:spcPts val="0"/>
                </a:spcBef>
                <a:spcAft>
                  <a:spcPts val="0"/>
                </a:spcAft>
                <a:defRPr/>
              </a:pPr>
              <a:r>
                <a:rPr lang="en-GB" sz="1050" dirty="0">
                  <a:solidFill>
                    <a:schemeClr val="bg1"/>
                  </a:solidFill>
                </a:rPr>
                <a:t>G:115</a:t>
              </a:r>
            </a:p>
            <a:p>
              <a:pPr fontAlgn="auto">
                <a:spcBef>
                  <a:spcPts val="0"/>
                </a:spcBef>
                <a:spcAft>
                  <a:spcPts val="0"/>
                </a:spcAft>
                <a:defRPr/>
              </a:pPr>
              <a:r>
                <a:rPr lang="en-GB" sz="1050" dirty="0">
                  <a:solidFill>
                    <a:schemeClr val="bg1"/>
                  </a:solidFill>
                </a:rPr>
                <a:t>B:0</a:t>
              </a:r>
            </a:p>
          </p:txBody>
        </p:sp>
      </p:grpSp>
      <p:grpSp>
        <p:nvGrpSpPr>
          <p:cNvPr id="6157" name="Group 37"/>
          <p:cNvGrpSpPr>
            <a:grpSpLocks/>
          </p:cNvGrpSpPr>
          <p:nvPr/>
        </p:nvGrpSpPr>
        <p:grpSpPr bwMode="auto">
          <a:xfrm>
            <a:off x="2789238" y="866775"/>
            <a:ext cx="6138862" cy="1206500"/>
            <a:chOff x="2788478" y="791024"/>
            <a:chExt cx="6139622" cy="1205352"/>
          </a:xfrm>
        </p:grpSpPr>
        <p:sp>
          <p:nvSpPr>
            <p:cNvPr id="20" name="Oval 19"/>
            <p:cNvSpPr>
              <a:spLocks noChangeAspect="1"/>
            </p:cNvSpPr>
            <p:nvPr/>
          </p:nvSpPr>
          <p:spPr>
            <a:xfrm>
              <a:off x="5263696" y="806884"/>
              <a:ext cx="1189185" cy="1187907"/>
            </a:xfrm>
            <a:prstGeom prst="ellipse">
              <a:avLst/>
            </a:prstGeom>
            <a:solidFill>
              <a:srgbClr val="B2BB1C"/>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anchor="ctr"/>
            <a:lstStyle/>
            <a:p>
              <a:pPr fontAlgn="auto">
                <a:spcBef>
                  <a:spcPts val="0"/>
                </a:spcBef>
                <a:spcAft>
                  <a:spcPts val="0"/>
                </a:spcAft>
                <a:defRPr/>
              </a:pPr>
              <a:r>
                <a:rPr lang="en-GB" sz="1050" dirty="0">
                  <a:solidFill>
                    <a:srgbClr val="FFFFFF"/>
                  </a:solidFill>
                </a:rPr>
                <a:t>Jisc Lime</a:t>
              </a:r>
            </a:p>
            <a:p>
              <a:pPr fontAlgn="auto">
                <a:spcBef>
                  <a:spcPts val="0"/>
                </a:spcBef>
                <a:spcAft>
                  <a:spcPts val="0"/>
                </a:spcAft>
                <a:defRPr/>
              </a:pPr>
              <a:r>
                <a:rPr lang="en-GB" sz="1050" dirty="0">
                  <a:solidFill>
                    <a:srgbClr val="FFFFFF"/>
                  </a:solidFill>
                </a:rPr>
                <a:t>R:178</a:t>
              </a:r>
            </a:p>
            <a:p>
              <a:pPr fontAlgn="auto">
                <a:spcBef>
                  <a:spcPts val="0"/>
                </a:spcBef>
                <a:spcAft>
                  <a:spcPts val="0"/>
                </a:spcAft>
                <a:defRPr/>
              </a:pPr>
              <a:r>
                <a:rPr lang="en-GB" sz="1050" dirty="0">
                  <a:solidFill>
                    <a:srgbClr val="FFFFFF"/>
                  </a:solidFill>
                </a:rPr>
                <a:t>G:187</a:t>
              </a:r>
            </a:p>
            <a:p>
              <a:pPr fontAlgn="auto">
                <a:spcBef>
                  <a:spcPts val="0"/>
                </a:spcBef>
                <a:spcAft>
                  <a:spcPts val="0"/>
                </a:spcAft>
                <a:defRPr/>
              </a:pPr>
              <a:r>
                <a:rPr lang="en-GB" sz="1050" dirty="0">
                  <a:solidFill>
                    <a:srgbClr val="FFFFFF"/>
                  </a:solidFill>
                </a:rPr>
                <a:t>B:28</a:t>
              </a:r>
            </a:p>
          </p:txBody>
        </p:sp>
        <p:sp>
          <p:nvSpPr>
            <p:cNvPr id="15" name="Oval 14"/>
            <p:cNvSpPr>
              <a:spLocks noChangeAspect="1"/>
            </p:cNvSpPr>
            <p:nvPr/>
          </p:nvSpPr>
          <p:spPr>
            <a:xfrm>
              <a:off x="7740503" y="791024"/>
              <a:ext cx="1187597" cy="1187907"/>
            </a:xfrm>
            <a:prstGeom prst="ellipse">
              <a:avLst/>
            </a:prstGeom>
            <a:solidFill>
              <a:srgbClr val="B71A8B"/>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anchor="ctr"/>
            <a:lstStyle/>
            <a:p>
              <a:pPr fontAlgn="auto">
                <a:spcBef>
                  <a:spcPts val="0"/>
                </a:spcBef>
                <a:spcAft>
                  <a:spcPts val="0"/>
                </a:spcAft>
                <a:defRPr/>
              </a:pPr>
              <a:r>
                <a:rPr lang="en-GB" sz="1050" dirty="0">
                  <a:solidFill>
                    <a:srgbClr val="FFFFFF"/>
                  </a:solidFill>
                </a:rPr>
                <a:t>Jisc Violet</a:t>
              </a:r>
            </a:p>
            <a:p>
              <a:pPr fontAlgn="auto">
                <a:spcBef>
                  <a:spcPts val="0"/>
                </a:spcBef>
                <a:spcAft>
                  <a:spcPts val="0"/>
                </a:spcAft>
                <a:defRPr/>
              </a:pPr>
              <a:r>
                <a:rPr lang="en-GB" sz="1050" dirty="0">
                  <a:solidFill>
                    <a:srgbClr val="FFFFFF"/>
                  </a:solidFill>
                </a:rPr>
                <a:t>R:183</a:t>
              </a:r>
            </a:p>
            <a:p>
              <a:pPr fontAlgn="auto">
                <a:spcBef>
                  <a:spcPts val="0"/>
                </a:spcBef>
                <a:spcAft>
                  <a:spcPts val="0"/>
                </a:spcAft>
                <a:defRPr/>
              </a:pPr>
              <a:r>
                <a:rPr lang="en-GB" sz="1050" dirty="0">
                  <a:solidFill>
                    <a:srgbClr val="FFFFFF"/>
                  </a:solidFill>
                </a:rPr>
                <a:t>G:26</a:t>
              </a:r>
            </a:p>
            <a:p>
              <a:pPr fontAlgn="auto">
                <a:spcBef>
                  <a:spcPts val="0"/>
                </a:spcBef>
                <a:spcAft>
                  <a:spcPts val="0"/>
                </a:spcAft>
                <a:defRPr/>
              </a:pPr>
              <a:r>
                <a:rPr lang="en-GB" sz="1050" dirty="0">
                  <a:solidFill>
                    <a:srgbClr val="FFFFFF"/>
                  </a:solidFill>
                </a:rPr>
                <a:t>B:139</a:t>
              </a:r>
            </a:p>
          </p:txBody>
        </p:sp>
        <p:sp>
          <p:nvSpPr>
            <p:cNvPr id="16" name="Oval 15"/>
            <p:cNvSpPr>
              <a:spLocks noChangeAspect="1"/>
            </p:cNvSpPr>
            <p:nvPr/>
          </p:nvSpPr>
          <p:spPr>
            <a:xfrm>
              <a:off x="6502100" y="806884"/>
              <a:ext cx="1187597" cy="1187907"/>
            </a:xfrm>
            <a:prstGeom prst="ellipse">
              <a:avLst/>
            </a:prstGeom>
            <a:solidFill>
              <a:srgbClr val="0092CB"/>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anchor="ctr"/>
            <a:lstStyle/>
            <a:p>
              <a:pPr fontAlgn="auto">
                <a:spcBef>
                  <a:spcPts val="0"/>
                </a:spcBef>
                <a:spcAft>
                  <a:spcPts val="0"/>
                </a:spcAft>
                <a:defRPr/>
              </a:pPr>
              <a:r>
                <a:rPr lang="en-GB" sz="1050" dirty="0">
                  <a:solidFill>
                    <a:srgbClr val="FFFFFF"/>
                  </a:solidFill>
                </a:rPr>
                <a:t>Jisc Blue</a:t>
              </a:r>
            </a:p>
            <a:p>
              <a:pPr fontAlgn="auto">
                <a:spcBef>
                  <a:spcPts val="0"/>
                </a:spcBef>
                <a:spcAft>
                  <a:spcPts val="0"/>
                </a:spcAft>
                <a:defRPr/>
              </a:pPr>
              <a:r>
                <a:rPr lang="en-GB" sz="1050" dirty="0">
                  <a:solidFill>
                    <a:srgbClr val="FFFFFF"/>
                  </a:solidFill>
                </a:rPr>
                <a:t>R:0</a:t>
              </a:r>
            </a:p>
            <a:p>
              <a:pPr fontAlgn="auto">
                <a:spcBef>
                  <a:spcPts val="0"/>
                </a:spcBef>
                <a:spcAft>
                  <a:spcPts val="0"/>
                </a:spcAft>
                <a:defRPr/>
              </a:pPr>
              <a:r>
                <a:rPr lang="en-GB" sz="1050" dirty="0">
                  <a:solidFill>
                    <a:srgbClr val="FFFFFF"/>
                  </a:solidFill>
                </a:rPr>
                <a:t>G:146</a:t>
              </a:r>
            </a:p>
            <a:p>
              <a:pPr fontAlgn="auto">
                <a:spcBef>
                  <a:spcPts val="0"/>
                </a:spcBef>
                <a:spcAft>
                  <a:spcPts val="0"/>
                </a:spcAft>
                <a:defRPr/>
              </a:pPr>
              <a:r>
                <a:rPr lang="en-GB" sz="1050" dirty="0">
                  <a:solidFill>
                    <a:srgbClr val="FFFFFF"/>
                  </a:solidFill>
                </a:rPr>
                <a:t>B:203</a:t>
              </a:r>
            </a:p>
          </p:txBody>
        </p:sp>
        <p:sp>
          <p:nvSpPr>
            <p:cNvPr id="18" name="Oval 17"/>
            <p:cNvSpPr>
              <a:spLocks noChangeAspect="1"/>
            </p:cNvSpPr>
            <p:nvPr/>
          </p:nvSpPr>
          <p:spPr>
            <a:xfrm>
              <a:off x="2788478" y="808470"/>
              <a:ext cx="1187597" cy="1187906"/>
            </a:xfrm>
            <a:prstGeom prst="ellipse">
              <a:avLst/>
            </a:prstGeom>
            <a:solidFill>
              <a:srgbClr val="E61554"/>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anchor="ctr"/>
            <a:lstStyle/>
            <a:p>
              <a:pPr fontAlgn="auto">
                <a:spcBef>
                  <a:spcPts val="0"/>
                </a:spcBef>
                <a:spcAft>
                  <a:spcPts val="0"/>
                </a:spcAft>
                <a:defRPr/>
              </a:pPr>
              <a:r>
                <a:rPr lang="en-GB" sz="1050" dirty="0">
                  <a:solidFill>
                    <a:schemeClr val="bg1"/>
                  </a:solidFill>
                </a:rPr>
                <a:t>Jisc Pink</a:t>
              </a:r>
            </a:p>
            <a:p>
              <a:pPr fontAlgn="auto">
                <a:spcBef>
                  <a:spcPts val="0"/>
                </a:spcBef>
                <a:spcAft>
                  <a:spcPts val="0"/>
                </a:spcAft>
                <a:defRPr/>
              </a:pPr>
              <a:r>
                <a:rPr lang="en-GB" sz="1050" dirty="0">
                  <a:solidFill>
                    <a:schemeClr val="bg1"/>
                  </a:solidFill>
                </a:rPr>
                <a:t>R:230</a:t>
              </a:r>
            </a:p>
            <a:p>
              <a:pPr fontAlgn="auto">
                <a:spcBef>
                  <a:spcPts val="0"/>
                </a:spcBef>
                <a:spcAft>
                  <a:spcPts val="0"/>
                </a:spcAft>
                <a:defRPr/>
              </a:pPr>
              <a:r>
                <a:rPr lang="en-GB" sz="1050" dirty="0">
                  <a:solidFill>
                    <a:schemeClr val="bg1"/>
                  </a:solidFill>
                </a:rPr>
                <a:t>G:21</a:t>
              </a:r>
            </a:p>
            <a:p>
              <a:pPr fontAlgn="auto">
                <a:spcBef>
                  <a:spcPts val="0"/>
                </a:spcBef>
                <a:spcAft>
                  <a:spcPts val="0"/>
                </a:spcAft>
                <a:defRPr/>
              </a:pPr>
              <a:r>
                <a:rPr lang="en-GB" sz="1050" dirty="0">
                  <a:solidFill>
                    <a:schemeClr val="bg1"/>
                  </a:solidFill>
                </a:rPr>
                <a:t>B:84</a:t>
              </a:r>
            </a:p>
          </p:txBody>
        </p:sp>
        <p:sp>
          <p:nvSpPr>
            <p:cNvPr id="19" name="Oval 18"/>
            <p:cNvSpPr>
              <a:spLocks noChangeAspect="1"/>
            </p:cNvSpPr>
            <p:nvPr/>
          </p:nvSpPr>
          <p:spPr>
            <a:xfrm>
              <a:off x="4026881" y="808470"/>
              <a:ext cx="1187597" cy="1187906"/>
            </a:xfrm>
            <a:prstGeom prst="ellipse">
              <a:avLst/>
            </a:prstGeom>
            <a:solidFill>
              <a:srgbClr val="F9B00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anchor="ctr"/>
            <a:lstStyle/>
            <a:p>
              <a:pPr fontAlgn="auto">
                <a:spcBef>
                  <a:spcPts val="0"/>
                </a:spcBef>
                <a:spcAft>
                  <a:spcPts val="0"/>
                </a:spcAft>
                <a:defRPr/>
              </a:pPr>
              <a:r>
                <a:rPr lang="en-GB" sz="1050" dirty="0">
                  <a:solidFill>
                    <a:schemeClr val="bg1"/>
                  </a:solidFill>
                </a:rPr>
                <a:t>Jisc Yellow</a:t>
              </a:r>
            </a:p>
            <a:p>
              <a:pPr fontAlgn="auto">
                <a:spcBef>
                  <a:spcPts val="0"/>
                </a:spcBef>
                <a:spcAft>
                  <a:spcPts val="0"/>
                </a:spcAft>
                <a:defRPr/>
              </a:pPr>
              <a:r>
                <a:rPr lang="en-GB" sz="1050" dirty="0">
                  <a:solidFill>
                    <a:schemeClr val="bg1"/>
                  </a:solidFill>
                </a:rPr>
                <a:t>R:249</a:t>
              </a:r>
            </a:p>
            <a:p>
              <a:pPr fontAlgn="auto">
                <a:spcBef>
                  <a:spcPts val="0"/>
                </a:spcBef>
                <a:spcAft>
                  <a:spcPts val="0"/>
                </a:spcAft>
                <a:defRPr/>
              </a:pPr>
              <a:r>
                <a:rPr lang="en-GB" sz="1050" dirty="0">
                  <a:solidFill>
                    <a:schemeClr val="bg1"/>
                  </a:solidFill>
                </a:rPr>
                <a:t>G:176</a:t>
              </a:r>
            </a:p>
            <a:p>
              <a:pPr fontAlgn="auto">
                <a:spcBef>
                  <a:spcPts val="0"/>
                </a:spcBef>
                <a:spcAft>
                  <a:spcPts val="0"/>
                </a:spcAft>
                <a:defRPr/>
              </a:pPr>
              <a:r>
                <a:rPr lang="en-GB" sz="1050" dirty="0">
                  <a:solidFill>
                    <a:schemeClr val="bg1"/>
                  </a:solidFill>
                </a:rPr>
                <a:t>B:80</a:t>
              </a:r>
            </a:p>
          </p:txBody>
        </p:sp>
      </p:grpSp>
      <p:grpSp>
        <p:nvGrpSpPr>
          <p:cNvPr id="6158" name="Group 38"/>
          <p:cNvGrpSpPr>
            <a:grpSpLocks/>
          </p:cNvGrpSpPr>
          <p:nvPr/>
        </p:nvGrpSpPr>
        <p:grpSpPr bwMode="auto">
          <a:xfrm>
            <a:off x="2789238" y="3479800"/>
            <a:ext cx="3662362" cy="1189038"/>
            <a:chOff x="2788478" y="3404192"/>
            <a:chExt cx="3663810" cy="1188000"/>
          </a:xfrm>
        </p:grpSpPr>
        <p:sp>
          <p:nvSpPr>
            <p:cNvPr id="22" name="Oval 21"/>
            <p:cNvSpPr>
              <a:spLocks noChangeAspect="1"/>
            </p:cNvSpPr>
            <p:nvPr/>
          </p:nvSpPr>
          <p:spPr>
            <a:xfrm>
              <a:off x="5264369" y="3404192"/>
              <a:ext cx="1187919" cy="1188000"/>
            </a:xfrm>
            <a:prstGeom prst="ellipse">
              <a:avLst/>
            </a:prstGeom>
            <a:solidFill>
              <a:srgbClr val="CADCF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anchor="ctr"/>
            <a:lstStyle/>
            <a:p>
              <a:pPr fontAlgn="auto">
                <a:spcBef>
                  <a:spcPts val="0"/>
                </a:spcBef>
                <a:spcAft>
                  <a:spcPts val="0"/>
                </a:spcAft>
                <a:defRPr/>
              </a:pPr>
              <a:r>
                <a:rPr lang="en-GB" sz="1050" dirty="0">
                  <a:solidFill>
                    <a:schemeClr val="tx1"/>
                  </a:solidFill>
                </a:rPr>
                <a:t>Jisc Light Grey</a:t>
              </a:r>
            </a:p>
            <a:p>
              <a:pPr fontAlgn="auto">
                <a:spcBef>
                  <a:spcPts val="0"/>
                </a:spcBef>
                <a:spcAft>
                  <a:spcPts val="0"/>
                </a:spcAft>
                <a:defRPr/>
              </a:pPr>
              <a:r>
                <a:rPr lang="en-GB" sz="1050" dirty="0">
                  <a:solidFill>
                    <a:schemeClr val="tx1"/>
                  </a:solidFill>
                </a:rPr>
                <a:t>R:202</a:t>
              </a:r>
            </a:p>
            <a:p>
              <a:pPr fontAlgn="auto">
                <a:spcBef>
                  <a:spcPts val="0"/>
                </a:spcBef>
                <a:spcAft>
                  <a:spcPts val="0"/>
                </a:spcAft>
                <a:defRPr/>
              </a:pPr>
              <a:r>
                <a:rPr lang="en-GB" sz="1050" dirty="0">
                  <a:solidFill>
                    <a:schemeClr val="tx1"/>
                  </a:solidFill>
                </a:rPr>
                <a:t>G:220</a:t>
              </a:r>
            </a:p>
            <a:p>
              <a:pPr fontAlgn="auto">
                <a:spcBef>
                  <a:spcPts val="0"/>
                </a:spcBef>
                <a:spcAft>
                  <a:spcPts val="0"/>
                </a:spcAft>
                <a:defRPr/>
              </a:pPr>
              <a:r>
                <a:rPr lang="en-GB" sz="1050" dirty="0">
                  <a:solidFill>
                    <a:schemeClr val="tx1"/>
                  </a:solidFill>
                </a:rPr>
                <a:t>B:240</a:t>
              </a:r>
            </a:p>
          </p:txBody>
        </p:sp>
        <p:sp>
          <p:nvSpPr>
            <p:cNvPr id="27" name="Oval 26"/>
            <p:cNvSpPr>
              <a:spLocks noChangeAspect="1"/>
            </p:cNvSpPr>
            <p:nvPr/>
          </p:nvSpPr>
          <p:spPr>
            <a:xfrm>
              <a:off x="2788478" y="3404192"/>
              <a:ext cx="1187919" cy="1188000"/>
            </a:xfrm>
            <a:prstGeom prst="ellipse">
              <a:avLst/>
            </a:prstGeom>
            <a:solidFill>
              <a:srgbClr val="9BA7B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anchor="ctr"/>
            <a:lstStyle/>
            <a:p>
              <a:pPr fontAlgn="auto">
                <a:spcBef>
                  <a:spcPts val="0"/>
                </a:spcBef>
                <a:spcAft>
                  <a:spcPts val="0"/>
                </a:spcAft>
                <a:defRPr/>
              </a:pPr>
              <a:r>
                <a:rPr lang="en-GB" sz="1050" dirty="0">
                  <a:solidFill>
                    <a:schemeClr val="bg1"/>
                  </a:solidFill>
                </a:rPr>
                <a:t>Jisc Dark Grey</a:t>
              </a:r>
            </a:p>
            <a:p>
              <a:pPr fontAlgn="auto">
                <a:spcBef>
                  <a:spcPts val="0"/>
                </a:spcBef>
                <a:spcAft>
                  <a:spcPts val="0"/>
                </a:spcAft>
                <a:defRPr/>
              </a:pPr>
              <a:r>
                <a:rPr lang="en-GB" sz="1050" dirty="0">
                  <a:solidFill>
                    <a:schemeClr val="bg1"/>
                  </a:solidFill>
                </a:rPr>
                <a:t>R:155</a:t>
              </a:r>
            </a:p>
            <a:p>
              <a:pPr fontAlgn="auto">
                <a:spcBef>
                  <a:spcPts val="0"/>
                </a:spcBef>
                <a:spcAft>
                  <a:spcPts val="0"/>
                </a:spcAft>
                <a:defRPr/>
              </a:pPr>
              <a:r>
                <a:rPr lang="en-GB" sz="1050" dirty="0">
                  <a:solidFill>
                    <a:schemeClr val="bg1"/>
                  </a:solidFill>
                </a:rPr>
                <a:t>G:167</a:t>
              </a:r>
            </a:p>
            <a:p>
              <a:pPr fontAlgn="auto">
                <a:spcBef>
                  <a:spcPts val="0"/>
                </a:spcBef>
                <a:spcAft>
                  <a:spcPts val="0"/>
                </a:spcAft>
                <a:defRPr/>
              </a:pPr>
              <a:r>
                <a:rPr lang="en-GB" sz="1050" dirty="0">
                  <a:solidFill>
                    <a:schemeClr val="bg1"/>
                  </a:solidFill>
                </a:rPr>
                <a:t>B:176</a:t>
              </a:r>
            </a:p>
          </p:txBody>
        </p:sp>
        <p:sp>
          <p:nvSpPr>
            <p:cNvPr id="28" name="Oval 27"/>
            <p:cNvSpPr>
              <a:spLocks noChangeAspect="1"/>
            </p:cNvSpPr>
            <p:nvPr/>
          </p:nvSpPr>
          <p:spPr>
            <a:xfrm>
              <a:off x="4025629" y="3404192"/>
              <a:ext cx="1189508" cy="1188000"/>
            </a:xfrm>
            <a:prstGeom prst="ellipse">
              <a:avLst/>
            </a:prstGeom>
            <a:solidFill>
              <a:srgbClr val="B9C9D5"/>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anchor="ctr"/>
            <a:lstStyle/>
            <a:p>
              <a:pPr fontAlgn="auto">
                <a:spcBef>
                  <a:spcPts val="0"/>
                </a:spcBef>
                <a:spcAft>
                  <a:spcPts val="0"/>
                </a:spcAft>
                <a:defRPr/>
              </a:pPr>
              <a:r>
                <a:rPr lang="en-GB" sz="1050" dirty="0">
                  <a:solidFill>
                    <a:schemeClr val="tx1"/>
                  </a:solidFill>
                </a:rPr>
                <a:t>Jisc Dark Grey</a:t>
              </a:r>
            </a:p>
            <a:p>
              <a:pPr fontAlgn="auto">
                <a:spcBef>
                  <a:spcPts val="0"/>
                </a:spcBef>
                <a:spcAft>
                  <a:spcPts val="0"/>
                </a:spcAft>
                <a:defRPr/>
              </a:pPr>
              <a:r>
                <a:rPr lang="en-GB" sz="1050" dirty="0">
                  <a:solidFill>
                    <a:schemeClr val="tx1"/>
                  </a:solidFill>
                </a:rPr>
                <a:t>R:185</a:t>
              </a:r>
            </a:p>
            <a:p>
              <a:pPr fontAlgn="auto">
                <a:spcBef>
                  <a:spcPts val="0"/>
                </a:spcBef>
                <a:spcAft>
                  <a:spcPts val="0"/>
                </a:spcAft>
                <a:defRPr/>
              </a:pPr>
              <a:r>
                <a:rPr lang="en-GB" sz="1050" dirty="0">
                  <a:solidFill>
                    <a:schemeClr val="tx1"/>
                  </a:solidFill>
                </a:rPr>
                <a:t>G:201</a:t>
              </a:r>
            </a:p>
            <a:p>
              <a:pPr fontAlgn="auto">
                <a:spcBef>
                  <a:spcPts val="0"/>
                </a:spcBef>
                <a:spcAft>
                  <a:spcPts val="0"/>
                </a:spcAft>
                <a:defRPr/>
              </a:pPr>
              <a:r>
                <a:rPr lang="en-GB" sz="1050" dirty="0">
                  <a:solidFill>
                    <a:schemeClr val="tx1"/>
                  </a:solidFill>
                </a:rPr>
                <a:t>B:213</a:t>
              </a:r>
            </a:p>
          </p:txBody>
        </p:sp>
      </p:grpSp>
    </p:spTree>
  </p:cSld>
  <p:clrMap bg1="lt1" tx1="dk1" bg2="lt2" tx2="dk2" accent1="accent1" accent2="accent2" accent3="accent3" accent4="accent4" accent5="accent5" accent6="accent6" hlink="hlink" folHlink="folHlink"/>
  <p:sldLayoutIdLst>
    <p:sldLayoutId id="2147483755" r:id="rId1"/>
  </p:sldLayoutIdLst>
  <p:hf hdr="0"/>
  <p:txStyles>
    <p:titleStyle>
      <a:lvl1pPr algn="r" defTabSz="685800" rtl="0" eaLnBrk="0" fontAlgn="base" hangingPunct="0">
        <a:lnSpc>
          <a:spcPct val="90000"/>
        </a:lnSpc>
        <a:spcBef>
          <a:spcPct val="0"/>
        </a:spcBef>
        <a:spcAft>
          <a:spcPct val="0"/>
        </a:spcAft>
        <a:defRPr sz="2800" b="1" kern="1200">
          <a:solidFill>
            <a:srgbClr val="B71A8B"/>
          </a:solidFill>
          <a:latin typeface="+mj-lt"/>
          <a:ea typeface="MS PGothic" panose="020B0600070205080204" pitchFamily="34" charset="-128"/>
          <a:cs typeface="+mj-cs"/>
        </a:defRPr>
      </a:lvl1pPr>
      <a:lvl2pPr algn="r" defTabSz="685800" rtl="0" eaLnBrk="0" fontAlgn="base" hangingPunct="0">
        <a:lnSpc>
          <a:spcPct val="90000"/>
        </a:lnSpc>
        <a:spcBef>
          <a:spcPct val="0"/>
        </a:spcBef>
        <a:spcAft>
          <a:spcPct val="0"/>
        </a:spcAft>
        <a:defRPr sz="2800" b="1">
          <a:solidFill>
            <a:srgbClr val="B71A8B"/>
          </a:solidFill>
          <a:latin typeface="Corbel" panose="020B0503020204020204" pitchFamily="34" charset="0"/>
          <a:ea typeface="MS PGothic" panose="020B0600070205080204" pitchFamily="34" charset="-128"/>
        </a:defRPr>
      </a:lvl2pPr>
      <a:lvl3pPr algn="r" defTabSz="685800" rtl="0" eaLnBrk="0" fontAlgn="base" hangingPunct="0">
        <a:lnSpc>
          <a:spcPct val="90000"/>
        </a:lnSpc>
        <a:spcBef>
          <a:spcPct val="0"/>
        </a:spcBef>
        <a:spcAft>
          <a:spcPct val="0"/>
        </a:spcAft>
        <a:defRPr sz="2800" b="1">
          <a:solidFill>
            <a:srgbClr val="B71A8B"/>
          </a:solidFill>
          <a:latin typeface="Corbel" panose="020B0503020204020204" pitchFamily="34" charset="0"/>
          <a:ea typeface="MS PGothic" panose="020B0600070205080204" pitchFamily="34" charset="-128"/>
        </a:defRPr>
      </a:lvl3pPr>
      <a:lvl4pPr algn="r" defTabSz="685800" rtl="0" eaLnBrk="0" fontAlgn="base" hangingPunct="0">
        <a:lnSpc>
          <a:spcPct val="90000"/>
        </a:lnSpc>
        <a:spcBef>
          <a:spcPct val="0"/>
        </a:spcBef>
        <a:spcAft>
          <a:spcPct val="0"/>
        </a:spcAft>
        <a:defRPr sz="2800" b="1">
          <a:solidFill>
            <a:srgbClr val="B71A8B"/>
          </a:solidFill>
          <a:latin typeface="Corbel" panose="020B0503020204020204" pitchFamily="34" charset="0"/>
          <a:ea typeface="MS PGothic" panose="020B0600070205080204" pitchFamily="34" charset="-128"/>
        </a:defRPr>
      </a:lvl4pPr>
      <a:lvl5pPr algn="r" defTabSz="685800" rtl="0" eaLnBrk="0" fontAlgn="base" hangingPunct="0">
        <a:lnSpc>
          <a:spcPct val="90000"/>
        </a:lnSpc>
        <a:spcBef>
          <a:spcPct val="0"/>
        </a:spcBef>
        <a:spcAft>
          <a:spcPct val="0"/>
        </a:spcAft>
        <a:defRPr sz="2800" b="1">
          <a:solidFill>
            <a:srgbClr val="B71A8B"/>
          </a:solidFill>
          <a:latin typeface="Corbel" panose="020B0503020204020204" pitchFamily="34" charset="0"/>
          <a:ea typeface="MS PGothic" panose="020B0600070205080204" pitchFamily="34" charset="-128"/>
        </a:defRPr>
      </a:lvl5pPr>
      <a:lvl6pPr marL="457200" algn="r" defTabSz="685800" rtl="0" fontAlgn="base">
        <a:lnSpc>
          <a:spcPct val="90000"/>
        </a:lnSpc>
        <a:spcBef>
          <a:spcPct val="0"/>
        </a:spcBef>
        <a:spcAft>
          <a:spcPct val="0"/>
        </a:spcAft>
        <a:defRPr sz="2800" b="1">
          <a:solidFill>
            <a:srgbClr val="B71A8B"/>
          </a:solidFill>
          <a:latin typeface="Corbel" panose="020B0503020204020204" pitchFamily="34" charset="0"/>
        </a:defRPr>
      </a:lvl6pPr>
      <a:lvl7pPr marL="914400" algn="r" defTabSz="685800" rtl="0" fontAlgn="base">
        <a:lnSpc>
          <a:spcPct val="90000"/>
        </a:lnSpc>
        <a:spcBef>
          <a:spcPct val="0"/>
        </a:spcBef>
        <a:spcAft>
          <a:spcPct val="0"/>
        </a:spcAft>
        <a:defRPr sz="2800" b="1">
          <a:solidFill>
            <a:srgbClr val="B71A8B"/>
          </a:solidFill>
          <a:latin typeface="Corbel" panose="020B0503020204020204" pitchFamily="34" charset="0"/>
        </a:defRPr>
      </a:lvl7pPr>
      <a:lvl8pPr marL="1371600" algn="r" defTabSz="685800" rtl="0" fontAlgn="base">
        <a:lnSpc>
          <a:spcPct val="90000"/>
        </a:lnSpc>
        <a:spcBef>
          <a:spcPct val="0"/>
        </a:spcBef>
        <a:spcAft>
          <a:spcPct val="0"/>
        </a:spcAft>
        <a:defRPr sz="2800" b="1">
          <a:solidFill>
            <a:srgbClr val="B71A8B"/>
          </a:solidFill>
          <a:latin typeface="Corbel" panose="020B0503020204020204" pitchFamily="34" charset="0"/>
        </a:defRPr>
      </a:lvl8pPr>
      <a:lvl9pPr marL="1828800" algn="r" defTabSz="685800" rtl="0" fontAlgn="base">
        <a:lnSpc>
          <a:spcPct val="90000"/>
        </a:lnSpc>
        <a:spcBef>
          <a:spcPct val="0"/>
        </a:spcBef>
        <a:spcAft>
          <a:spcPct val="0"/>
        </a:spcAft>
        <a:defRPr sz="2800" b="1">
          <a:solidFill>
            <a:srgbClr val="B71A8B"/>
          </a:solidFill>
          <a:latin typeface="Corbel" panose="020B0503020204020204" pitchFamily="34" charset="0"/>
        </a:defRPr>
      </a:lvl9pPr>
    </p:titleStyle>
    <p:bodyStyle>
      <a:lvl1pPr marL="215900" indent="-215900" algn="l" defTabSz="685800" rtl="0" eaLnBrk="0" fontAlgn="base" hangingPunct="0">
        <a:lnSpc>
          <a:spcPct val="90000"/>
        </a:lnSpc>
        <a:spcBef>
          <a:spcPts val="900"/>
        </a:spcBef>
        <a:spcAft>
          <a:spcPct val="0"/>
        </a:spcAft>
        <a:buClr>
          <a:schemeClr val="accent1"/>
        </a:buClr>
        <a:buSzPct val="120000"/>
        <a:buFont typeface="Corbel" panose="020B0503020204020204" pitchFamily="34" charset="0"/>
        <a:buChar char="»"/>
        <a:defRPr sz="2800" kern="1200">
          <a:solidFill>
            <a:schemeClr val="tx1"/>
          </a:solidFill>
          <a:latin typeface="+mn-lt"/>
          <a:ea typeface="MS PGothic" panose="020B0600070205080204" pitchFamily="34" charset="-128"/>
          <a:cs typeface="+mn-cs"/>
        </a:defRPr>
      </a:lvl1pPr>
      <a:lvl2pPr marL="431800" indent="-215900" algn="l" defTabSz="685800" rtl="0" eaLnBrk="0" fontAlgn="base" hangingPunct="0">
        <a:lnSpc>
          <a:spcPct val="90000"/>
        </a:lnSpc>
        <a:spcBef>
          <a:spcPts val="750"/>
        </a:spcBef>
        <a:spcAft>
          <a:spcPct val="0"/>
        </a:spcAft>
        <a:buClr>
          <a:schemeClr val="accent1"/>
        </a:buClr>
        <a:buSzPct val="120000"/>
        <a:buFont typeface="Corbel" panose="020B0503020204020204" pitchFamily="34" charset="0"/>
        <a:buChar char="›"/>
        <a:defRPr sz="2800" kern="1200">
          <a:solidFill>
            <a:schemeClr val="tx1"/>
          </a:solidFill>
          <a:latin typeface="+mn-lt"/>
          <a:ea typeface="MS PGothic" panose="020B0600070205080204" pitchFamily="34" charset="-128"/>
          <a:cs typeface="+mn-cs"/>
        </a:defRPr>
      </a:lvl2pPr>
      <a:lvl3pPr marL="647700" indent="-215900" algn="l" defTabSz="685800" rtl="0" eaLnBrk="0" fontAlgn="base" hangingPunct="0">
        <a:lnSpc>
          <a:spcPct val="90000"/>
        </a:lnSpc>
        <a:spcBef>
          <a:spcPts val="300"/>
        </a:spcBef>
        <a:spcAft>
          <a:spcPct val="0"/>
        </a:spcAft>
        <a:buClr>
          <a:schemeClr val="accent1"/>
        </a:buClr>
        <a:buSzPct val="120000"/>
        <a:buFont typeface="Corbel" panose="020B0503020204020204" pitchFamily="34" charset="0"/>
        <a:buChar char="–"/>
        <a:defRPr sz="2400" kern="1200">
          <a:solidFill>
            <a:schemeClr val="tx1"/>
          </a:solidFill>
          <a:latin typeface="+mn-lt"/>
          <a:ea typeface="MS PGothic" panose="020B0600070205080204" pitchFamily="34" charset="-128"/>
          <a:cs typeface="+mn-cs"/>
        </a:defRPr>
      </a:lvl3pPr>
      <a:lvl4pPr marL="863600" indent="-215900" algn="l" defTabSz="685800" rtl="0" eaLnBrk="0" fontAlgn="base" hangingPunct="0">
        <a:lnSpc>
          <a:spcPct val="90000"/>
        </a:lnSpc>
        <a:spcBef>
          <a:spcPts val="300"/>
        </a:spcBef>
        <a:spcAft>
          <a:spcPct val="0"/>
        </a:spcAft>
        <a:buClr>
          <a:schemeClr val="accent1"/>
        </a:buClr>
        <a:buSzPct val="120000"/>
        <a:buFont typeface="Corbel" panose="020B0503020204020204" pitchFamily="34" charset="0"/>
        <a:buChar char="–"/>
        <a:defRPr lang="en-US" sz="2400" kern="1200" dirty="0">
          <a:solidFill>
            <a:schemeClr val="tx1"/>
          </a:solidFill>
          <a:latin typeface="+mn-lt"/>
          <a:ea typeface="MS PGothic" panose="020B0600070205080204" pitchFamily="34" charset="-128"/>
          <a:cs typeface="+mn-cs"/>
        </a:defRPr>
      </a:lvl4pPr>
      <a:lvl5pPr marL="1079500" indent="-215900" algn="l" defTabSz="685800" rtl="0" eaLnBrk="0" fontAlgn="base" hangingPunct="0">
        <a:lnSpc>
          <a:spcPct val="90000"/>
        </a:lnSpc>
        <a:spcBef>
          <a:spcPts val="300"/>
        </a:spcBef>
        <a:spcAft>
          <a:spcPct val="0"/>
        </a:spcAft>
        <a:buClr>
          <a:schemeClr val="accent1"/>
        </a:buClr>
        <a:buSzPct val="120000"/>
        <a:buFont typeface="Corbel" panose="020B0503020204020204" pitchFamily="34" charset="0"/>
        <a:buChar char="–"/>
        <a:defRPr sz="2400" kern="1200">
          <a:solidFill>
            <a:schemeClr val="tx1"/>
          </a:solidFill>
          <a:latin typeface="+mn-lt"/>
          <a:ea typeface="MS PGothic" panose="020B0600070205080204" pitchFamily="34" charset="-128"/>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hyperlink" Target="https://doi.org/10.6084/m9.figshare.5383861.v1" TargetMode="Externa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3" Type="http://schemas.openxmlformats.org/officeDocument/2006/relationships/hyperlink" Target="https://www.universitiesuk.ac.uk/policy-and-analysis/reports/Pages/monitoring-transition-open-access-2017.aspx" TargetMode="External"/><Relationship Id="rId2" Type="http://schemas.openxmlformats.org/officeDocument/2006/relationships/hyperlink" Target="https://www.gov.uk/government/publications/open-access-to-research-independent-advice" TargetMode="Externa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hyperlink" Target="https://monitorlocal.jisc.ac.uk/" TargetMode="External"/><Relationship Id="rId2" Type="http://schemas.openxmlformats.org/officeDocument/2006/relationships/hyperlink" Target="mailto:Karen.Jackson@jisc.ac.uk" TargetMode="External"/><Relationship Id="rId1" Type="http://schemas.openxmlformats.org/officeDocument/2006/relationships/slideLayout" Target="../slideLayouts/slideLayout14.xml"/><Relationship Id="rId4" Type="http://schemas.openxmlformats.org/officeDocument/2006/relationships/hyperlink" Target="https://monitoruk.jisc.ac.uk/"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t="-21000" b="-2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Jisc Monitor and APC data collection</a:t>
            </a:r>
            <a:endParaRPr lang="en-GB" dirty="0"/>
          </a:p>
        </p:txBody>
      </p:sp>
      <p:sp>
        <p:nvSpPr>
          <p:cNvPr id="3" name="Text Placeholder 2"/>
          <p:cNvSpPr>
            <a:spLocks noGrp="1"/>
          </p:cNvSpPr>
          <p:nvPr>
            <p:ph type="body" sz="quarter" idx="13"/>
          </p:nvPr>
        </p:nvSpPr>
        <p:spPr/>
        <p:txBody>
          <a:bodyPr/>
          <a:lstStyle/>
          <a:p>
            <a:r>
              <a:rPr lang="en-GB" dirty="0" smtClean="0"/>
              <a:t>Graham Stone</a:t>
            </a:r>
            <a:endParaRPr lang="en-GB" dirty="0"/>
          </a:p>
        </p:txBody>
      </p:sp>
      <p:sp>
        <p:nvSpPr>
          <p:cNvPr id="5" name="Footer Placeholder 4"/>
          <p:cNvSpPr>
            <a:spLocks noGrp="1"/>
          </p:cNvSpPr>
          <p:nvPr>
            <p:ph type="ftr" sz="quarter" idx="4294967295"/>
          </p:nvPr>
        </p:nvSpPr>
        <p:spPr>
          <a:xfrm>
            <a:off x="0" y="4872038"/>
            <a:ext cx="7273925" cy="163512"/>
          </a:xfrm>
          <a:prstGeom prst="rect">
            <a:avLst/>
          </a:prstGeom>
        </p:spPr>
        <p:txBody>
          <a:bodyPr/>
          <a:lstStyle/>
          <a:p>
            <a:pPr>
              <a:defRPr/>
            </a:pPr>
            <a:endParaRPr lang="en-GB" dirty="0"/>
          </a:p>
        </p:txBody>
      </p:sp>
      <p:sp>
        <p:nvSpPr>
          <p:cNvPr id="6" name="Slide Number Placeholder 5"/>
          <p:cNvSpPr>
            <a:spLocks noGrp="1"/>
          </p:cNvSpPr>
          <p:nvPr>
            <p:ph type="sldNum" sz="quarter" idx="4294967295"/>
          </p:nvPr>
        </p:nvSpPr>
        <p:spPr>
          <a:xfrm>
            <a:off x="8424863" y="4872038"/>
            <a:ext cx="719137" cy="163512"/>
          </a:xfrm>
          <a:prstGeom prst="rect">
            <a:avLst/>
          </a:prstGeom>
        </p:spPr>
        <p:txBody>
          <a:bodyPr/>
          <a:lstStyle/>
          <a:p>
            <a:pPr>
              <a:defRPr/>
            </a:pPr>
            <a:fld id="{61B46F09-12E1-4326-8A25-2ACC1F0795BD}" type="slidenum">
              <a:rPr lang="en-GB" altLang="en-US" smtClean="0"/>
              <a:pPr>
                <a:defRPr/>
              </a:pPr>
              <a:t>1</a:t>
            </a:fld>
            <a:endParaRPr lang="en-GB" altLang="en-US"/>
          </a:p>
        </p:txBody>
      </p:sp>
    </p:spTree>
    <p:extLst>
      <p:ext uri="{BB962C8B-B14F-4D97-AF65-F5344CB8AC3E}">
        <p14:creationId xmlns:p14="http://schemas.microsoft.com/office/powerpoint/2010/main" val="2512106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Why do we ask for all that data – </a:t>
            </a:r>
            <a:br>
              <a:rPr lang="en-GB" dirty="0" smtClean="0"/>
            </a:br>
            <a:r>
              <a:rPr lang="en-GB" dirty="0" smtClean="0"/>
              <a:t>and what do we do with it?</a:t>
            </a:r>
            <a:endParaRPr lang="en-GB" dirty="0"/>
          </a:p>
        </p:txBody>
      </p:sp>
      <p:sp>
        <p:nvSpPr>
          <p:cNvPr id="5" name="Footer Placeholder 4"/>
          <p:cNvSpPr>
            <a:spLocks noGrp="1"/>
          </p:cNvSpPr>
          <p:nvPr>
            <p:ph type="ftr" sz="quarter" idx="11"/>
          </p:nvPr>
        </p:nvSpPr>
        <p:spPr/>
        <p:txBody>
          <a:bodyPr/>
          <a:lstStyle/>
          <a:p>
            <a:pPr defTabSz="685783">
              <a:defRPr/>
            </a:pPr>
            <a:r>
              <a:rPr lang="en-GB" dirty="0"/>
              <a:t>Jisc Monitor and APC data collection</a:t>
            </a:r>
          </a:p>
        </p:txBody>
      </p:sp>
      <p:sp>
        <p:nvSpPr>
          <p:cNvPr id="6" name="Slide Number Placeholder 5"/>
          <p:cNvSpPr>
            <a:spLocks noGrp="1"/>
          </p:cNvSpPr>
          <p:nvPr>
            <p:ph type="sldNum" sz="quarter" idx="12"/>
          </p:nvPr>
        </p:nvSpPr>
        <p:spPr/>
        <p:txBody>
          <a:bodyPr/>
          <a:lstStyle/>
          <a:p>
            <a:pPr>
              <a:defRPr/>
            </a:pPr>
            <a:fld id="{61B46F09-12E1-4326-8A25-2ACC1F0795BD}" type="slidenum">
              <a:rPr lang="en-GB" altLang="en-US" smtClean="0"/>
              <a:pPr>
                <a:defRPr/>
              </a:pPr>
              <a:t>10</a:t>
            </a:fld>
            <a:endParaRPr lang="en-GB" altLang="en-US"/>
          </a:p>
        </p:txBody>
      </p:sp>
    </p:spTree>
    <p:extLst>
      <p:ext uri="{BB962C8B-B14F-4D97-AF65-F5344CB8AC3E}">
        <p14:creationId xmlns:p14="http://schemas.microsoft.com/office/powerpoint/2010/main" val="5030732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1) We use it in negotiations</a:t>
            </a:r>
            <a:endParaRPr lang="en-GB" dirty="0"/>
          </a:p>
        </p:txBody>
      </p:sp>
      <p:sp>
        <p:nvSpPr>
          <p:cNvPr id="5" name="Footer Placeholder 4"/>
          <p:cNvSpPr>
            <a:spLocks noGrp="1"/>
          </p:cNvSpPr>
          <p:nvPr>
            <p:ph type="ftr" sz="quarter" idx="11"/>
          </p:nvPr>
        </p:nvSpPr>
        <p:spPr/>
        <p:txBody>
          <a:bodyPr/>
          <a:lstStyle/>
          <a:p>
            <a:pPr defTabSz="685783">
              <a:defRPr/>
            </a:pPr>
            <a:r>
              <a:rPr lang="en-GB" dirty="0"/>
              <a:t>Jisc Monitor and APC data collection</a:t>
            </a:r>
          </a:p>
        </p:txBody>
      </p:sp>
      <p:sp>
        <p:nvSpPr>
          <p:cNvPr id="6" name="Slide Number Placeholder 5"/>
          <p:cNvSpPr>
            <a:spLocks noGrp="1"/>
          </p:cNvSpPr>
          <p:nvPr>
            <p:ph type="sldNum" sz="quarter" idx="12"/>
          </p:nvPr>
        </p:nvSpPr>
        <p:spPr/>
        <p:txBody>
          <a:bodyPr/>
          <a:lstStyle/>
          <a:p>
            <a:pPr>
              <a:defRPr/>
            </a:pPr>
            <a:fld id="{61B46F09-12E1-4326-8A25-2ACC1F0795BD}" type="slidenum">
              <a:rPr lang="en-GB" altLang="en-US" smtClean="0"/>
              <a:pPr>
                <a:defRPr/>
              </a:pPr>
              <a:t>11</a:t>
            </a:fld>
            <a:endParaRPr lang="en-GB" altLang="en-US"/>
          </a:p>
        </p:txBody>
      </p:sp>
    </p:spTree>
    <p:extLst>
      <p:ext uri="{BB962C8B-B14F-4D97-AF65-F5344CB8AC3E}">
        <p14:creationId xmlns:p14="http://schemas.microsoft.com/office/powerpoint/2010/main" val="41022646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smtClean="0"/>
              <a:t>1) We use it in negotiations</a:t>
            </a:r>
            <a:endParaRPr lang="en-GB" dirty="0"/>
          </a:p>
        </p:txBody>
      </p:sp>
      <p:sp>
        <p:nvSpPr>
          <p:cNvPr id="8" name="Content Placeholder 7"/>
          <p:cNvSpPr>
            <a:spLocks noGrp="1"/>
          </p:cNvSpPr>
          <p:nvPr>
            <p:ph sz="quarter" idx="13"/>
          </p:nvPr>
        </p:nvSpPr>
        <p:spPr/>
        <p:txBody>
          <a:bodyPr/>
          <a:lstStyle/>
          <a:p>
            <a:r>
              <a:rPr lang="en-GB" sz="2000" dirty="0" smtClean="0"/>
              <a:t>We </a:t>
            </a:r>
            <a:r>
              <a:rPr lang="en-GB" sz="2000" dirty="0" smtClean="0"/>
              <a:t>have the opportunity to create a more transparent market for OA</a:t>
            </a:r>
          </a:p>
          <a:p>
            <a:r>
              <a:rPr lang="en-GB" sz="2000" dirty="0"/>
              <a:t>C</a:t>
            </a:r>
            <a:r>
              <a:rPr lang="en-GB" sz="2000" dirty="0" smtClean="0"/>
              <a:t>omplete information </a:t>
            </a:r>
            <a:r>
              <a:rPr lang="en-GB" sz="2000" dirty="0"/>
              <a:t>on expenditure – including subscription, colour page charges, and APCs – allows Jisc Collections to understand how much additional money is being spent outside traditional </a:t>
            </a:r>
            <a:r>
              <a:rPr lang="en-GB" sz="2000" dirty="0" smtClean="0"/>
              <a:t>routes</a:t>
            </a:r>
          </a:p>
          <a:p>
            <a:r>
              <a:rPr lang="en-GB" sz="2000" dirty="0" smtClean="0"/>
              <a:t>Jisc </a:t>
            </a:r>
            <a:r>
              <a:rPr lang="en-GB" sz="2000" dirty="0"/>
              <a:t>Collections uses this data to build models which increase immediate open access publishing whilst keeping the overall costs </a:t>
            </a:r>
            <a:r>
              <a:rPr lang="en-GB" sz="2000" dirty="0" smtClean="0"/>
              <a:t>down</a:t>
            </a:r>
          </a:p>
          <a:p>
            <a:r>
              <a:rPr lang="en-GB" sz="2000" dirty="0" smtClean="0"/>
              <a:t>We use the data in the Total Cost of Ownership reports</a:t>
            </a:r>
          </a:p>
          <a:p>
            <a:pPr lvl="1"/>
            <a:r>
              <a:rPr lang="en-GB" sz="1800" dirty="0"/>
              <a:t>Lawson, S. (2017) </a:t>
            </a:r>
            <a:r>
              <a:rPr lang="en-GB" sz="1800" i="1" dirty="0"/>
              <a:t>Report on offset agreements: evaluating current Jisc Collections deals. Year 2 – evaluating 2016 deals</a:t>
            </a:r>
            <a:r>
              <a:rPr lang="en-GB" sz="1800" dirty="0"/>
              <a:t>. DOI: </a:t>
            </a:r>
            <a:r>
              <a:rPr lang="en-GB" sz="1800" dirty="0">
                <a:hlinkClick r:id="rId2"/>
              </a:rPr>
              <a:t>https://doi.org/10.6084/m9.figshare.5383861.v1</a:t>
            </a:r>
            <a:endParaRPr lang="en-GB" sz="1800" dirty="0"/>
          </a:p>
        </p:txBody>
      </p:sp>
      <p:sp>
        <p:nvSpPr>
          <p:cNvPr id="5" name="Footer Placeholder 4"/>
          <p:cNvSpPr>
            <a:spLocks noGrp="1"/>
          </p:cNvSpPr>
          <p:nvPr>
            <p:ph type="ftr" sz="quarter" idx="15"/>
          </p:nvPr>
        </p:nvSpPr>
        <p:spPr/>
        <p:txBody>
          <a:bodyPr/>
          <a:lstStyle/>
          <a:p>
            <a:pPr defTabSz="685783">
              <a:defRPr/>
            </a:pPr>
            <a:r>
              <a:rPr lang="en-GB" dirty="0"/>
              <a:t>Jisc Monitor and APC data collection</a:t>
            </a:r>
          </a:p>
        </p:txBody>
      </p:sp>
      <p:sp>
        <p:nvSpPr>
          <p:cNvPr id="6" name="Slide Number Placeholder 5"/>
          <p:cNvSpPr>
            <a:spLocks noGrp="1"/>
          </p:cNvSpPr>
          <p:nvPr>
            <p:ph type="sldNum" sz="quarter" idx="16"/>
          </p:nvPr>
        </p:nvSpPr>
        <p:spPr/>
        <p:txBody>
          <a:bodyPr/>
          <a:lstStyle/>
          <a:p>
            <a:pPr>
              <a:defRPr/>
            </a:pPr>
            <a:fld id="{61B46F09-12E1-4326-8A25-2ACC1F0795BD}" type="slidenum">
              <a:rPr lang="en-GB" altLang="en-US" smtClean="0"/>
              <a:pPr>
                <a:defRPr/>
              </a:pPr>
              <a:t>12</a:t>
            </a:fld>
            <a:endParaRPr lang="en-GB" altLang="en-US"/>
          </a:p>
        </p:txBody>
      </p:sp>
    </p:spTree>
    <p:extLst>
      <p:ext uri="{BB962C8B-B14F-4D97-AF65-F5344CB8AC3E}">
        <p14:creationId xmlns:p14="http://schemas.microsoft.com/office/powerpoint/2010/main" val="17427593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Offsetting </a:t>
            </a:r>
            <a:r>
              <a:rPr lang="en-GB" dirty="0" smtClean="0"/>
              <a:t>deals in 2018</a:t>
            </a:r>
            <a:endParaRPr lang="en-GB" dirty="0"/>
          </a:p>
        </p:txBody>
      </p:sp>
      <p:sp>
        <p:nvSpPr>
          <p:cNvPr id="3" name="Content Placeholder 2"/>
          <p:cNvSpPr>
            <a:spLocks noGrp="1"/>
          </p:cNvSpPr>
          <p:nvPr>
            <p:ph sz="quarter" idx="13"/>
          </p:nvPr>
        </p:nvSpPr>
        <p:spPr/>
        <p:txBody>
          <a:bodyPr/>
          <a:lstStyle/>
          <a:p>
            <a:r>
              <a:rPr lang="en-GB" dirty="0"/>
              <a:t>Cambridge University </a:t>
            </a:r>
            <a:r>
              <a:rPr lang="en-GB" dirty="0" smtClean="0"/>
              <a:t>Press</a:t>
            </a:r>
          </a:p>
          <a:p>
            <a:r>
              <a:rPr lang="en-GB" dirty="0" smtClean="0"/>
              <a:t>Oxford </a:t>
            </a:r>
            <a:r>
              <a:rPr lang="en-GB" dirty="0"/>
              <a:t>University </a:t>
            </a:r>
            <a:r>
              <a:rPr lang="en-GB" dirty="0" smtClean="0"/>
              <a:t>Press</a:t>
            </a:r>
          </a:p>
          <a:p>
            <a:r>
              <a:rPr lang="en-GB" dirty="0" smtClean="0"/>
              <a:t>Springer </a:t>
            </a:r>
            <a:r>
              <a:rPr lang="en-GB" dirty="0" smtClean="0"/>
              <a:t>Compact</a:t>
            </a:r>
            <a:endParaRPr lang="en-GB" dirty="0" smtClean="0"/>
          </a:p>
          <a:p>
            <a:r>
              <a:rPr lang="en-GB" dirty="0" smtClean="0"/>
              <a:t>Taylor </a:t>
            </a:r>
            <a:r>
              <a:rPr lang="en-GB" dirty="0"/>
              <a:t>&amp; </a:t>
            </a:r>
            <a:r>
              <a:rPr lang="en-GB" dirty="0" smtClean="0"/>
              <a:t>Francis</a:t>
            </a:r>
          </a:p>
          <a:p>
            <a:r>
              <a:rPr lang="en-GB" dirty="0" smtClean="0"/>
              <a:t>Institute </a:t>
            </a:r>
            <a:r>
              <a:rPr lang="en-GB" dirty="0"/>
              <a:t>of </a:t>
            </a:r>
            <a:r>
              <a:rPr lang="en-GB" dirty="0" smtClean="0"/>
              <a:t>Physics</a:t>
            </a:r>
          </a:p>
        </p:txBody>
      </p:sp>
      <p:sp>
        <p:nvSpPr>
          <p:cNvPr id="4" name="Content Placeholder 3"/>
          <p:cNvSpPr>
            <a:spLocks noGrp="1"/>
          </p:cNvSpPr>
          <p:nvPr>
            <p:ph sz="quarter" idx="14"/>
          </p:nvPr>
        </p:nvSpPr>
        <p:spPr/>
        <p:txBody>
          <a:bodyPr/>
          <a:lstStyle/>
          <a:p>
            <a:r>
              <a:rPr lang="en-GB" dirty="0"/>
              <a:t>Royal Society of Chemistry</a:t>
            </a:r>
          </a:p>
          <a:p>
            <a:r>
              <a:rPr lang="en-GB" dirty="0"/>
              <a:t>Wiley</a:t>
            </a:r>
          </a:p>
          <a:p>
            <a:r>
              <a:rPr lang="en-GB" dirty="0"/>
              <a:t>Sage</a:t>
            </a:r>
          </a:p>
          <a:p>
            <a:r>
              <a:rPr lang="en-GB" dirty="0"/>
              <a:t>American Chemical Society</a:t>
            </a:r>
          </a:p>
          <a:p>
            <a:r>
              <a:rPr lang="en-GB" dirty="0"/>
              <a:t>De </a:t>
            </a:r>
            <a:r>
              <a:rPr lang="en-GB" dirty="0" err="1"/>
              <a:t>Gruyter</a:t>
            </a:r>
            <a:endParaRPr lang="en-GB" dirty="0"/>
          </a:p>
          <a:p>
            <a:pPr marL="0" indent="0">
              <a:buNone/>
            </a:pPr>
            <a:endParaRPr lang="en-GB" dirty="0"/>
          </a:p>
          <a:p>
            <a:endParaRPr lang="en-GB" dirty="0"/>
          </a:p>
        </p:txBody>
      </p:sp>
      <p:sp>
        <p:nvSpPr>
          <p:cNvPr id="5" name="Footer Placeholder 4"/>
          <p:cNvSpPr>
            <a:spLocks noGrp="1"/>
          </p:cNvSpPr>
          <p:nvPr>
            <p:ph type="ftr" sz="quarter" idx="16"/>
          </p:nvPr>
        </p:nvSpPr>
        <p:spPr/>
        <p:txBody>
          <a:bodyPr/>
          <a:lstStyle/>
          <a:p>
            <a:pPr defTabSz="685783">
              <a:defRPr/>
            </a:pPr>
            <a:r>
              <a:rPr lang="en-GB" dirty="0"/>
              <a:t>Jisc Monitor and APC data collection</a:t>
            </a:r>
          </a:p>
        </p:txBody>
      </p:sp>
      <p:sp>
        <p:nvSpPr>
          <p:cNvPr id="6" name="Slide Number Placeholder 5"/>
          <p:cNvSpPr>
            <a:spLocks noGrp="1"/>
          </p:cNvSpPr>
          <p:nvPr>
            <p:ph type="sldNum" sz="quarter" idx="17"/>
          </p:nvPr>
        </p:nvSpPr>
        <p:spPr/>
        <p:txBody>
          <a:bodyPr/>
          <a:lstStyle/>
          <a:p>
            <a:pPr>
              <a:defRPr/>
            </a:pPr>
            <a:fld id="{61B46F09-12E1-4326-8A25-2ACC1F0795BD}" type="slidenum">
              <a:rPr lang="en-GB" altLang="en-US" smtClean="0"/>
              <a:pPr>
                <a:defRPr/>
              </a:pPr>
              <a:t>13</a:t>
            </a:fld>
            <a:endParaRPr lang="en-GB" altLang="en-US"/>
          </a:p>
        </p:txBody>
      </p:sp>
    </p:spTree>
    <p:extLst>
      <p:ext uri="{BB962C8B-B14F-4D97-AF65-F5344CB8AC3E}">
        <p14:creationId xmlns:p14="http://schemas.microsoft.com/office/powerpoint/2010/main" val="282988572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2) It’s used in research all over the world</a:t>
            </a:r>
            <a:endParaRPr lang="en-GB" dirty="0"/>
          </a:p>
        </p:txBody>
      </p:sp>
      <p:sp>
        <p:nvSpPr>
          <p:cNvPr id="5" name="Footer Placeholder 4"/>
          <p:cNvSpPr>
            <a:spLocks noGrp="1"/>
          </p:cNvSpPr>
          <p:nvPr>
            <p:ph type="ftr" sz="quarter" idx="11"/>
          </p:nvPr>
        </p:nvSpPr>
        <p:spPr/>
        <p:txBody>
          <a:bodyPr/>
          <a:lstStyle/>
          <a:p>
            <a:pPr defTabSz="685783">
              <a:defRPr/>
            </a:pPr>
            <a:r>
              <a:rPr lang="en-GB" dirty="0"/>
              <a:t>Jisc Monitor and APC data collection</a:t>
            </a:r>
          </a:p>
        </p:txBody>
      </p:sp>
      <p:sp>
        <p:nvSpPr>
          <p:cNvPr id="6" name="Slide Number Placeholder 5"/>
          <p:cNvSpPr>
            <a:spLocks noGrp="1"/>
          </p:cNvSpPr>
          <p:nvPr>
            <p:ph type="sldNum" sz="quarter" idx="12"/>
          </p:nvPr>
        </p:nvSpPr>
        <p:spPr/>
        <p:txBody>
          <a:bodyPr/>
          <a:lstStyle/>
          <a:p>
            <a:pPr>
              <a:defRPr/>
            </a:pPr>
            <a:fld id="{61B46F09-12E1-4326-8A25-2ACC1F0795BD}" type="slidenum">
              <a:rPr lang="en-GB" altLang="en-US" smtClean="0"/>
              <a:pPr>
                <a:defRPr/>
              </a:pPr>
              <a:t>14</a:t>
            </a:fld>
            <a:endParaRPr lang="en-GB" altLang="en-US"/>
          </a:p>
        </p:txBody>
      </p:sp>
    </p:spTree>
    <p:extLst>
      <p:ext uri="{BB962C8B-B14F-4D97-AF65-F5344CB8AC3E}">
        <p14:creationId xmlns:p14="http://schemas.microsoft.com/office/powerpoint/2010/main" val="388966575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2254589" y="-1588"/>
            <a:ext cx="6673511" cy="447676"/>
          </a:xfrm>
        </p:spPr>
        <p:txBody>
          <a:bodyPr/>
          <a:lstStyle/>
          <a:p>
            <a:r>
              <a:rPr lang="en-GB" dirty="0" smtClean="0"/>
              <a:t>2) It is used in research all over the world</a:t>
            </a:r>
            <a:endParaRPr lang="en-GB" dirty="0"/>
          </a:p>
        </p:txBody>
      </p:sp>
      <p:sp>
        <p:nvSpPr>
          <p:cNvPr id="8" name="Content Placeholder 7"/>
          <p:cNvSpPr>
            <a:spLocks noGrp="1"/>
          </p:cNvSpPr>
          <p:nvPr>
            <p:ph sz="quarter" idx="13"/>
          </p:nvPr>
        </p:nvSpPr>
        <p:spPr>
          <a:xfrm>
            <a:off x="215900" y="879475"/>
            <a:ext cx="8712199" cy="3852864"/>
          </a:xfrm>
        </p:spPr>
        <p:txBody>
          <a:bodyPr/>
          <a:lstStyle/>
          <a:p>
            <a:r>
              <a:rPr lang="en-GB" sz="2400" dirty="0" smtClean="0"/>
              <a:t>All data published on </a:t>
            </a:r>
            <a:r>
              <a:rPr lang="en-GB" sz="2400" dirty="0" err="1" smtClean="0"/>
              <a:t>Figshare</a:t>
            </a:r>
            <a:r>
              <a:rPr lang="en-GB" sz="2400" dirty="0" smtClean="0"/>
              <a:t> under CC0 licence</a:t>
            </a:r>
          </a:p>
          <a:p>
            <a:r>
              <a:rPr lang="en-GB" sz="2400" dirty="0" smtClean="0"/>
              <a:t>Feeds into </a:t>
            </a:r>
            <a:r>
              <a:rPr lang="en-GB" sz="2400" dirty="0" err="1" smtClean="0"/>
              <a:t>OpenAPC</a:t>
            </a:r>
            <a:r>
              <a:rPr lang="en-GB" sz="2400" dirty="0" smtClean="0"/>
              <a:t> dataset </a:t>
            </a:r>
            <a:r>
              <a:rPr lang="en-GB" sz="2400" dirty="0" smtClean="0">
                <a:sym typeface="Wingdings" panose="05000000000000000000" pitchFamily="2" charset="2"/>
              </a:rPr>
              <a:t></a:t>
            </a:r>
            <a:endParaRPr lang="en-GB" sz="2400" dirty="0" smtClean="0"/>
          </a:p>
          <a:p>
            <a:r>
              <a:rPr lang="en-GB" sz="2400" dirty="0" smtClean="0"/>
              <a:t>Helps </a:t>
            </a:r>
            <a:r>
              <a:rPr lang="en-GB" sz="2400" dirty="0" smtClean="0"/>
              <a:t>to grow knowledge and conversation around the costs of open access</a:t>
            </a:r>
            <a:endParaRPr lang="en-GB" sz="2400" dirty="0"/>
          </a:p>
        </p:txBody>
      </p:sp>
      <p:sp>
        <p:nvSpPr>
          <p:cNvPr id="5" name="Footer Placeholder 4"/>
          <p:cNvSpPr>
            <a:spLocks noGrp="1"/>
          </p:cNvSpPr>
          <p:nvPr>
            <p:ph type="ftr" sz="quarter" idx="15"/>
          </p:nvPr>
        </p:nvSpPr>
        <p:spPr/>
        <p:txBody>
          <a:bodyPr/>
          <a:lstStyle/>
          <a:p>
            <a:pPr defTabSz="685783">
              <a:defRPr/>
            </a:pPr>
            <a:r>
              <a:rPr lang="en-GB" dirty="0"/>
              <a:t>Jisc Monitor and APC data collection</a:t>
            </a:r>
          </a:p>
        </p:txBody>
      </p:sp>
      <p:sp>
        <p:nvSpPr>
          <p:cNvPr id="6" name="Slide Number Placeholder 5"/>
          <p:cNvSpPr>
            <a:spLocks noGrp="1"/>
          </p:cNvSpPr>
          <p:nvPr>
            <p:ph type="sldNum" sz="quarter" idx="16"/>
          </p:nvPr>
        </p:nvSpPr>
        <p:spPr/>
        <p:txBody>
          <a:bodyPr/>
          <a:lstStyle/>
          <a:p>
            <a:pPr>
              <a:defRPr/>
            </a:pPr>
            <a:fld id="{61B46F09-12E1-4326-8A25-2ACC1F0795BD}" type="slidenum">
              <a:rPr lang="en-GB" altLang="en-US" smtClean="0"/>
              <a:pPr>
                <a:defRPr/>
              </a:pPr>
              <a:t>15</a:t>
            </a:fld>
            <a:endParaRPr lang="en-GB" altLang="en-US"/>
          </a:p>
        </p:txBody>
      </p:sp>
    </p:spTree>
    <p:extLst>
      <p:ext uri="{BB962C8B-B14F-4D97-AF65-F5344CB8AC3E}">
        <p14:creationId xmlns:p14="http://schemas.microsoft.com/office/powerpoint/2010/main" val="292332456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3) It’s used to inform OA policies</a:t>
            </a:r>
            <a:endParaRPr lang="en-GB" dirty="0"/>
          </a:p>
        </p:txBody>
      </p:sp>
      <p:sp>
        <p:nvSpPr>
          <p:cNvPr id="5" name="Footer Placeholder 4"/>
          <p:cNvSpPr>
            <a:spLocks noGrp="1"/>
          </p:cNvSpPr>
          <p:nvPr>
            <p:ph type="ftr" sz="quarter" idx="11"/>
          </p:nvPr>
        </p:nvSpPr>
        <p:spPr/>
        <p:txBody>
          <a:bodyPr/>
          <a:lstStyle/>
          <a:p>
            <a:pPr defTabSz="685783">
              <a:defRPr/>
            </a:pPr>
            <a:r>
              <a:rPr lang="en-GB" dirty="0"/>
              <a:t>Jisc Monitor and APC data collection</a:t>
            </a:r>
          </a:p>
        </p:txBody>
      </p:sp>
      <p:sp>
        <p:nvSpPr>
          <p:cNvPr id="6" name="Slide Number Placeholder 5"/>
          <p:cNvSpPr>
            <a:spLocks noGrp="1"/>
          </p:cNvSpPr>
          <p:nvPr>
            <p:ph type="sldNum" sz="quarter" idx="12"/>
          </p:nvPr>
        </p:nvSpPr>
        <p:spPr/>
        <p:txBody>
          <a:bodyPr/>
          <a:lstStyle/>
          <a:p>
            <a:pPr>
              <a:defRPr/>
            </a:pPr>
            <a:fld id="{61B46F09-12E1-4326-8A25-2ACC1F0795BD}" type="slidenum">
              <a:rPr lang="en-GB" altLang="en-US" smtClean="0"/>
              <a:pPr>
                <a:defRPr/>
              </a:pPr>
              <a:t>16</a:t>
            </a:fld>
            <a:endParaRPr lang="en-GB" altLang="en-US"/>
          </a:p>
        </p:txBody>
      </p:sp>
    </p:spTree>
    <p:extLst>
      <p:ext uri="{BB962C8B-B14F-4D97-AF65-F5344CB8AC3E}">
        <p14:creationId xmlns:p14="http://schemas.microsoft.com/office/powerpoint/2010/main" val="28508485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012123" y="-1588"/>
            <a:ext cx="6826954" cy="447676"/>
          </a:xfrm>
        </p:spPr>
        <p:txBody>
          <a:bodyPr/>
          <a:lstStyle/>
          <a:p>
            <a:r>
              <a:rPr lang="en-GB" dirty="0"/>
              <a:t>3) </a:t>
            </a:r>
            <a:r>
              <a:rPr lang="en-GB" dirty="0" smtClean="0"/>
              <a:t>It is </a:t>
            </a:r>
            <a:r>
              <a:rPr lang="en-GB" dirty="0"/>
              <a:t>used to inform OA </a:t>
            </a:r>
            <a:r>
              <a:rPr lang="en-GB" dirty="0" smtClean="0"/>
              <a:t>policies in the </a:t>
            </a:r>
            <a:r>
              <a:rPr lang="en-GB" dirty="0" smtClean="0"/>
              <a:t>UK</a:t>
            </a:r>
            <a:endParaRPr lang="en-GB" dirty="0"/>
          </a:p>
        </p:txBody>
      </p:sp>
      <p:sp>
        <p:nvSpPr>
          <p:cNvPr id="8" name="Content Placeholder 7"/>
          <p:cNvSpPr>
            <a:spLocks noGrp="1"/>
          </p:cNvSpPr>
          <p:nvPr>
            <p:ph sz="quarter" idx="13"/>
          </p:nvPr>
        </p:nvSpPr>
        <p:spPr>
          <a:xfrm>
            <a:off x="215900" y="879475"/>
            <a:ext cx="6741079" cy="3852864"/>
          </a:xfrm>
        </p:spPr>
        <p:txBody>
          <a:bodyPr/>
          <a:lstStyle/>
          <a:p>
            <a:r>
              <a:rPr lang="en-GB" sz="2400" dirty="0" smtClean="0"/>
              <a:t>UKRI and </a:t>
            </a:r>
            <a:r>
              <a:rPr lang="en-GB" sz="2400" dirty="0" smtClean="0"/>
              <a:t>COAF use the same template and use the data to evaluate and revise their policies</a:t>
            </a:r>
          </a:p>
          <a:p>
            <a:r>
              <a:rPr lang="en-GB" sz="2400" dirty="0" smtClean="0"/>
              <a:t>Data has been cited in UK policy documents, e.g. </a:t>
            </a:r>
            <a:r>
              <a:rPr lang="en-GB" sz="2400" dirty="0" err="1"/>
              <a:t>Dr.</a:t>
            </a:r>
            <a:r>
              <a:rPr lang="en-GB" sz="2400" dirty="0"/>
              <a:t> Adam Tickell’s </a:t>
            </a:r>
            <a:r>
              <a:rPr lang="en-GB" sz="2400" dirty="0">
                <a:hlinkClick r:id="rId2"/>
              </a:rPr>
              <a:t>report</a:t>
            </a:r>
            <a:r>
              <a:rPr lang="en-GB" sz="2400" dirty="0"/>
              <a:t> to the </a:t>
            </a:r>
            <a:r>
              <a:rPr lang="en-GB" sz="2400" dirty="0" smtClean="0"/>
              <a:t>UK Government </a:t>
            </a:r>
            <a:r>
              <a:rPr lang="en-GB" sz="2400" dirty="0"/>
              <a:t>on open </a:t>
            </a:r>
            <a:r>
              <a:rPr lang="en-GB" sz="2400" dirty="0" smtClean="0"/>
              <a:t>access</a:t>
            </a:r>
          </a:p>
          <a:p>
            <a:r>
              <a:rPr lang="en-GB" sz="2400" dirty="0"/>
              <a:t>Used as the basis for research articles</a:t>
            </a:r>
          </a:p>
          <a:p>
            <a:pPr lvl="1"/>
            <a:r>
              <a:rPr lang="en-GB" sz="2000" dirty="0"/>
              <a:t>e.g. UUK report ‘</a:t>
            </a:r>
            <a:r>
              <a:rPr lang="en-GB" sz="2000" dirty="0">
                <a:hlinkClick r:id="rId3"/>
              </a:rPr>
              <a:t>Monitoring the Transition to Open Access</a:t>
            </a:r>
            <a:r>
              <a:rPr lang="en-GB" sz="2000" dirty="0"/>
              <a:t>’</a:t>
            </a:r>
          </a:p>
          <a:p>
            <a:endParaRPr lang="en-GB" sz="2400" dirty="0" smtClean="0"/>
          </a:p>
        </p:txBody>
      </p:sp>
      <p:sp>
        <p:nvSpPr>
          <p:cNvPr id="5" name="Footer Placeholder 4"/>
          <p:cNvSpPr>
            <a:spLocks noGrp="1"/>
          </p:cNvSpPr>
          <p:nvPr>
            <p:ph type="ftr" sz="quarter" idx="15"/>
          </p:nvPr>
        </p:nvSpPr>
        <p:spPr/>
        <p:txBody>
          <a:bodyPr/>
          <a:lstStyle/>
          <a:p>
            <a:pPr defTabSz="685783">
              <a:defRPr/>
            </a:pPr>
            <a:r>
              <a:rPr lang="en-GB" dirty="0"/>
              <a:t>Jisc Monitor and APC data collection</a:t>
            </a:r>
          </a:p>
        </p:txBody>
      </p:sp>
      <p:sp>
        <p:nvSpPr>
          <p:cNvPr id="6" name="Slide Number Placeholder 5"/>
          <p:cNvSpPr>
            <a:spLocks noGrp="1"/>
          </p:cNvSpPr>
          <p:nvPr>
            <p:ph type="sldNum" sz="quarter" idx="16"/>
          </p:nvPr>
        </p:nvSpPr>
        <p:spPr/>
        <p:txBody>
          <a:bodyPr/>
          <a:lstStyle/>
          <a:p>
            <a:pPr>
              <a:defRPr/>
            </a:pPr>
            <a:fld id="{61B46F09-12E1-4326-8A25-2ACC1F0795BD}" type="slidenum">
              <a:rPr lang="en-GB" altLang="en-US" smtClean="0"/>
              <a:pPr>
                <a:defRPr/>
              </a:pPr>
              <a:t>17</a:t>
            </a:fld>
            <a:endParaRPr lang="en-GB" altLang="en-US"/>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56979" y="879475"/>
            <a:ext cx="1971121" cy="2784208"/>
          </a:xfrm>
          <a:prstGeom prst="rect">
            <a:avLst/>
          </a:prstGeom>
        </p:spPr>
      </p:pic>
    </p:spTree>
    <p:extLst>
      <p:ext uri="{BB962C8B-B14F-4D97-AF65-F5344CB8AC3E}">
        <p14:creationId xmlns:p14="http://schemas.microsoft.com/office/powerpoint/2010/main" val="245755001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smtClean="0"/>
              <a:t>The benefits of open APC data</a:t>
            </a:r>
            <a:endParaRPr lang="en-GB" dirty="0"/>
          </a:p>
        </p:txBody>
      </p:sp>
      <p:sp>
        <p:nvSpPr>
          <p:cNvPr id="8" name="Content Placeholder 7"/>
          <p:cNvSpPr>
            <a:spLocks noGrp="1"/>
          </p:cNvSpPr>
          <p:nvPr>
            <p:ph sz="quarter" idx="13"/>
          </p:nvPr>
        </p:nvSpPr>
        <p:spPr/>
        <p:txBody>
          <a:bodyPr/>
          <a:lstStyle/>
          <a:p>
            <a:r>
              <a:rPr lang="en-GB" sz="2400" dirty="0" smtClean="0"/>
              <a:t>Making APC data open has made </a:t>
            </a:r>
            <a:r>
              <a:rPr lang="en-GB" sz="2400" dirty="0"/>
              <a:t>a measurable impact towards advancing open </a:t>
            </a:r>
            <a:r>
              <a:rPr lang="en-GB" sz="2400" dirty="0" smtClean="0"/>
              <a:t>access</a:t>
            </a:r>
          </a:p>
          <a:p>
            <a:r>
              <a:rPr lang="en-GB" sz="2400" dirty="0" smtClean="0"/>
              <a:t>It’s helped to:</a:t>
            </a:r>
          </a:p>
          <a:p>
            <a:pPr lvl="1"/>
            <a:r>
              <a:rPr lang="en-GB" sz="2000" dirty="0" smtClean="0"/>
              <a:t>Negotiate </a:t>
            </a:r>
            <a:r>
              <a:rPr lang="en-GB" sz="2000" dirty="0"/>
              <a:t>better deals with </a:t>
            </a:r>
            <a:r>
              <a:rPr lang="en-GB" sz="2000" dirty="0" smtClean="0"/>
              <a:t>publishers</a:t>
            </a:r>
          </a:p>
          <a:p>
            <a:pPr lvl="1"/>
            <a:r>
              <a:rPr lang="en-GB" sz="2000" dirty="0"/>
              <a:t>S</a:t>
            </a:r>
            <a:r>
              <a:rPr lang="en-GB" sz="2000" dirty="0" smtClean="0"/>
              <a:t>park </a:t>
            </a:r>
            <a:r>
              <a:rPr lang="en-GB" sz="2000" dirty="0"/>
              <a:t>conversations worldwide about the costs of open </a:t>
            </a:r>
            <a:r>
              <a:rPr lang="en-GB" sz="2000" dirty="0" smtClean="0"/>
              <a:t>access</a:t>
            </a:r>
          </a:p>
          <a:p>
            <a:pPr lvl="1"/>
            <a:r>
              <a:rPr lang="en-GB" sz="2000" dirty="0" smtClean="0"/>
              <a:t>Inform </a:t>
            </a:r>
            <a:r>
              <a:rPr lang="en-GB" sz="2000" dirty="0"/>
              <a:t>the policies that shape the future of scholarly </a:t>
            </a:r>
            <a:r>
              <a:rPr lang="en-GB" sz="2000" dirty="0" smtClean="0"/>
              <a:t>communication</a:t>
            </a:r>
          </a:p>
          <a:p>
            <a:r>
              <a:rPr lang="en-GB" sz="2400" dirty="0" smtClean="0"/>
              <a:t>Sharing APC </a:t>
            </a:r>
            <a:r>
              <a:rPr lang="en-GB" sz="2400" dirty="0"/>
              <a:t>data, </a:t>
            </a:r>
            <a:r>
              <a:rPr lang="en-GB" sz="2400" dirty="0" smtClean="0"/>
              <a:t>helps to </a:t>
            </a:r>
            <a:r>
              <a:rPr lang="en-GB" sz="2400" dirty="0"/>
              <a:t>make the OA neighbourhood a more open, navigable, and friendly </a:t>
            </a:r>
            <a:r>
              <a:rPr lang="en-GB" sz="2400" dirty="0" smtClean="0"/>
              <a:t>place</a:t>
            </a:r>
            <a:endParaRPr lang="en-GB" sz="2400" dirty="0"/>
          </a:p>
        </p:txBody>
      </p:sp>
      <p:sp>
        <p:nvSpPr>
          <p:cNvPr id="5" name="Footer Placeholder 4"/>
          <p:cNvSpPr>
            <a:spLocks noGrp="1"/>
          </p:cNvSpPr>
          <p:nvPr>
            <p:ph type="ftr" sz="quarter" idx="15"/>
          </p:nvPr>
        </p:nvSpPr>
        <p:spPr/>
        <p:txBody>
          <a:bodyPr/>
          <a:lstStyle/>
          <a:p>
            <a:pPr>
              <a:defRPr/>
            </a:pPr>
            <a:r>
              <a:rPr lang="en-GB" smtClean="0"/>
              <a:t>Monitor Local &amp; UK Demonstration</a:t>
            </a:r>
            <a:endParaRPr lang="en-GB" dirty="0"/>
          </a:p>
        </p:txBody>
      </p:sp>
      <p:sp>
        <p:nvSpPr>
          <p:cNvPr id="6" name="Slide Number Placeholder 5"/>
          <p:cNvSpPr>
            <a:spLocks noGrp="1"/>
          </p:cNvSpPr>
          <p:nvPr>
            <p:ph type="sldNum" sz="quarter" idx="16"/>
          </p:nvPr>
        </p:nvSpPr>
        <p:spPr/>
        <p:txBody>
          <a:bodyPr/>
          <a:lstStyle/>
          <a:p>
            <a:pPr>
              <a:defRPr/>
            </a:pPr>
            <a:fld id="{61B46F09-12E1-4326-8A25-2ACC1F0795BD}" type="slidenum">
              <a:rPr lang="en-GB" altLang="en-US" smtClean="0"/>
              <a:pPr>
                <a:defRPr/>
              </a:pPr>
              <a:t>18</a:t>
            </a:fld>
            <a:endParaRPr lang="en-GB" altLang="en-US"/>
          </a:p>
        </p:txBody>
      </p:sp>
    </p:spTree>
    <p:extLst>
      <p:ext uri="{BB962C8B-B14F-4D97-AF65-F5344CB8AC3E}">
        <p14:creationId xmlns:p14="http://schemas.microsoft.com/office/powerpoint/2010/main" val="237817982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GB" dirty="0" smtClean="0"/>
              <a:t>Further information</a:t>
            </a:r>
            <a:endParaRPr lang="en-GB" dirty="0"/>
          </a:p>
        </p:txBody>
      </p:sp>
      <p:sp>
        <p:nvSpPr>
          <p:cNvPr id="13" name="Text Placeholder 12"/>
          <p:cNvSpPr>
            <a:spLocks noGrp="1"/>
          </p:cNvSpPr>
          <p:nvPr>
            <p:ph type="body" sz="quarter" idx="14"/>
          </p:nvPr>
        </p:nvSpPr>
        <p:spPr/>
        <p:txBody>
          <a:bodyPr/>
          <a:lstStyle/>
          <a:p>
            <a:r>
              <a:rPr lang="en-GB" dirty="0" smtClean="0"/>
              <a:t>Karen Jackson</a:t>
            </a:r>
            <a:endParaRPr lang="en-GB" dirty="0"/>
          </a:p>
        </p:txBody>
      </p:sp>
      <p:sp>
        <p:nvSpPr>
          <p:cNvPr id="14" name="Text Placeholder 13"/>
          <p:cNvSpPr>
            <a:spLocks noGrp="1"/>
          </p:cNvSpPr>
          <p:nvPr>
            <p:ph type="body" sz="quarter" idx="15"/>
          </p:nvPr>
        </p:nvSpPr>
        <p:spPr>
          <a:xfrm>
            <a:off x="2521743" y="2540194"/>
            <a:ext cx="3879057" cy="249299"/>
          </a:xfrm>
        </p:spPr>
        <p:txBody>
          <a:bodyPr/>
          <a:lstStyle/>
          <a:p>
            <a:pPr marL="0" lvl="1" indent="0">
              <a:spcBef>
                <a:spcPts val="900"/>
              </a:spcBef>
              <a:buNone/>
            </a:pPr>
            <a:r>
              <a:rPr lang="en-GB" altLang="en-US" sz="2000" dirty="0" smtClean="0"/>
              <a:t>Senior OA Support Coordinator</a:t>
            </a:r>
          </a:p>
          <a:p>
            <a:endParaRPr lang="en-GB" dirty="0"/>
          </a:p>
        </p:txBody>
      </p:sp>
      <p:sp>
        <p:nvSpPr>
          <p:cNvPr id="15" name="Text Placeholder 14"/>
          <p:cNvSpPr>
            <a:spLocks noGrp="1"/>
          </p:cNvSpPr>
          <p:nvPr>
            <p:ph type="body" sz="quarter" idx="16"/>
          </p:nvPr>
        </p:nvSpPr>
        <p:spPr>
          <a:xfrm>
            <a:off x="2521742" y="2834751"/>
            <a:ext cx="3879057" cy="249299"/>
          </a:xfrm>
        </p:spPr>
        <p:txBody>
          <a:bodyPr/>
          <a:lstStyle/>
          <a:p>
            <a:pPr marL="0" lvl="1" indent="0">
              <a:spcBef>
                <a:spcPts val="900"/>
              </a:spcBef>
              <a:buNone/>
            </a:pPr>
            <a:r>
              <a:rPr lang="en-GB" altLang="en-US" sz="2000" dirty="0" smtClean="0">
                <a:hlinkClick r:id="rId2"/>
              </a:rPr>
              <a:t>Karen.Jackson@jisc.ac.uk</a:t>
            </a:r>
            <a:endParaRPr lang="en-GB" altLang="en-US" sz="2000" dirty="0" smtClean="0"/>
          </a:p>
          <a:p>
            <a:endParaRPr lang="en-GB" dirty="0"/>
          </a:p>
        </p:txBody>
      </p:sp>
      <p:sp>
        <p:nvSpPr>
          <p:cNvPr id="16" name="Text Placeholder 15"/>
          <p:cNvSpPr>
            <a:spLocks noGrp="1"/>
          </p:cNvSpPr>
          <p:nvPr>
            <p:ph type="body" sz="quarter" idx="17"/>
          </p:nvPr>
        </p:nvSpPr>
        <p:spPr>
          <a:xfrm>
            <a:off x="2521742" y="3221175"/>
            <a:ext cx="3879057" cy="249299"/>
          </a:xfrm>
        </p:spPr>
        <p:txBody>
          <a:bodyPr/>
          <a:lstStyle/>
          <a:p>
            <a:pPr indent="-215900">
              <a:defRPr/>
            </a:pPr>
            <a:r>
              <a:rPr lang="en-GB" altLang="en-US" sz="2000" b="0" dirty="0">
                <a:hlinkClick r:id="rId3"/>
              </a:rPr>
              <a:t>https://monitorlocal.jisc.ac.uk</a:t>
            </a:r>
            <a:r>
              <a:rPr lang="en-GB" altLang="en-US" sz="2000" b="0" dirty="0"/>
              <a:t> </a:t>
            </a:r>
            <a:r>
              <a:rPr lang="en-GB" altLang="en-US" sz="2000" b="0" dirty="0" smtClean="0">
                <a:hlinkClick r:id="rId4"/>
              </a:rPr>
              <a:t>https</a:t>
            </a:r>
            <a:r>
              <a:rPr lang="en-GB" altLang="en-US" sz="2000" b="0" dirty="0">
                <a:hlinkClick r:id="rId4"/>
              </a:rPr>
              <a:t>://monitoruk.jisc.ac.uk</a:t>
            </a:r>
            <a:r>
              <a:rPr lang="en-GB" altLang="en-US" sz="2000" b="0" dirty="0" smtClean="0">
                <a:hlinkClick r:id="rId4"/>
              </a:rPr>
              <a:t>/</a:t>
            </a:r>
            <a:endParaRPr lang="en-GB" altLang="en-US" sz="2000" b="0" dirty="0"/>
          </a:p>
        </p:txBody>
      </p:sp>
      <p:sp>
        <p:nvSpPr>
          <p:cNvPr id="7" name="Slide Number Placeholder 6"/>
          <p:cNvSpPr>
            <a:spLocks noGrp="1"/>
          </p:cNvSpPr>
          <p:nvPr>
            <p:ph type="sldNum" sz="quarter" idx="20"/>
          </p:nvPr>
        </p:nvSpPr>
        <p:spPr/>
        <p:txBody>
          <a:bodyPr/>
          <a:lstStyle/>
          <a:p>
            <a:fld id="{124734E1-43EB-4725-948E-2F9337E8E2DA}" type="slidenum">
              <a:rPr lang="en-GB" altLang="en-US" smtClean="0"/>
              <a:pPr/>
              <a:t>19</a:t>
            </a:fld>
            <a:endParaRPr lang="en-GB" altLang="en-US"/>
          </a:p>
        </p:txBody>
      </p:sp>
    </p:spTree>
    <p:extLst>
      <p:ext uri="{BB962C8B-B14F-4D97-AF65-F5344CB8AC3E}">
        <p14:creationId xmlns:p14="http://schemas.microsoft.com/office/powerpoint/2010/main" val="5176578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7" name="Content Placeholder 6">
            <a:extLst>
              <a:ext uri="{FF2B5EF4-FFF2-40B4-BE49-F238E27FC236}">
                <a16:creationId xmlns:a16="http://schemas.microsoft.com/office/drawing/2014/main" xmlns="" id="{9E8B966D-FCE2-4441-A676-9A3DB48380BE}"/>
              </a:ext>
            </a:extLst>
          </p:cNvPr>
          <p:cNvSpPr>
            <a:spLocks noGrp="1"/>
          </p:cNvSpPr>
          <p:nvPr>
            <p:ph sz="quarter" idx="13"/>
          </p:nvPr>
        </p:nvSpPr>
        <p:spPr/>
        <p:txBody>
          <a:bodyPr/>
          <a:lstStyle/>
          <a:p>
            <a:pPr>
              <a:defRPr/>
            </a:pPr>
            <a:r>
              <a:rPr lang="en-GB" sz="2400" b="1" dirty="0"/>
              <a:t>Introduction to Monitor services:</a:t>
            </a:r>
          </a:p>
          <a:p>
            <a:pPr lvl="1">
              <a:defRPr/>
            </a:pPr>
            <a:r>
              <a:rPr lang="en-GB" sz="2400" b="1" dirty="0" smtClean="0"/>
              <a:t>Monitor </a:t>
            </a:r>
            <a:r>
              <a:rPr lang="en-GB" sz="2400" b="1" dirty="0"/>
              <a:t>Local</a:t>
            </a:r>
          </a:p>
          <a:p>
            <a:pPr lvl="2">
              <a:defRPr/>
            </a:pPr>
            <a:r>
              <a:rPr lang="en-GB" sz="2000" dirty="0"/>
              <a:t>Track research outputs</a:t>
            </a:r>
          </a:p>
          <a:p>
            <a:pPr lvl="2">
              <a:defRPr/>
            </a:pPr>
            <a:r>
              <a:rPr lang="en-GB" sz="2000" dirty="0"/>
              <a:t>Check compliance with funder mandates</a:t>
            </a:r>
          </a:p>
          <a:p>
            <a:pPr lvl="2">
              <a:defRPr/>
            </a:pPr>
            <a:r>
              <a:rPr lang="en-GB" sz="2000" dirty="0"/>
              <a:t>Manage associated costs (APCs)</a:t>
            </a:r>
          </a:p>
          <a:p>
            <a:pPr lvl="2">
              <a:defRPr/>
            </a:pPr>
            <a:r>
              <a:rPr lang="en-GB" sz="2000" dirty="0"/>
              <a:t>Report on costs of Open Access</a:t>
            </a:r>
          </a:p>
          <a:p>
            <a:pPr lvl="1">
              <a:defRPr/>
            </a:pPr>
            <a:r>
              <a:rPr lang="en-GB" sz="2400" b="1" dirty="0" smtClean="0"/>
              <a:t>Monitor </a:t>
            </a:r>
            <a:r>
              <a:rPr lang="en-GB" sz="2400" b="1" dirty="0"/>
              <a:t>UK</a:t>
            </a:r>
          </a:p>
          <a:p>
            <a:pPr lvl="2">
              <a:defRPr/>
            </a:pPr>
            <a:r>
              <a:rPr lang="en-GB" sz="2000" dirty="0"/>
              <a:t>Collates national data on APC payments</a:t>
            </a:r>
          </a:p>
          <a:p>
            <a:pPr lvl="2">
              <a:defRPr/>
            </a:pPr>
            <a:r>
              <a:rPr lang="en-GB" sz="2000" dirty="0"/>
              <a:t>Review, benchmark &amp; plan spending</a:t>
            </a:r>
          </a:p>
          <a:p>
            <a:pPr lvl="2">
              <a:defRPr/>
            </a:pPr>
            <a:r>
              <a:rPr lang="en-GB" sz="2000" dirty="0"/>
              <a:t>Feed into </a:t>
            </a:r>
            <a:r>
              <a:rPr lang="en-GB" sz="2000" dirty="0" smtClean="0"/>
              <a:t>Jisc </a:t>
            </a:r>
            <a:r>
              <a:rPr lang="en-GB" sz="2000" dirty="0"/>
              <a:t>Collections</a:t>
            </a:r>
          </a:p>
          <a:p>
            <a:pPr marL="161921" lvl="1" indent="0">
              <a:buNone/>
              <a:defRPr/>
            </a:pPr>
            <a:endParaRPr lang="en-GB" dirty="0"/>
          </a:p>
          <a:p>
            <a:pPr lvl="1">
              <a:defRPr/>
            </a:pPr>
            <a:endParaRPr lang="en-GB" dirty="0"/>
          </a:p>
          <a:p>
            <a:pPr lvl="1">
              <a:defRPr/>
            </a:pPr>
            <a:endParaRPr lang="en-GB" dirty="0"/>
          </a:p>
          <a:p>
            <a:pPr lvl="1">
              <a:defRPr/>
            </a:pPr>
            <a:endParaRPr lang="en-GB" dirty="0"/>
          </a:p>
          <a:p>
            <a:pPr lvl="1">
              <a:defRPr/>
            </a:pPr>
            <a:endParaRPr lang="en-GB" dirty="0"/>
          </a:p>
        </p:txBody>
      </p:sp>
      <p:sp>
        <p:nvSpPr>
          <p:cNvPr id="8" name="Footer Placeholder 7">
            <a:extLst>
              <a:ext uri="{FF2B5EF4-FFF2-40B4-BE49-F238E27FC236}">
                <a16:creationId xmlns:a16="http://schemas.microsoft.com/office/drawing/2014/main" xmlns="" id="{F9194551-66CA-4947-8C49-B5C9732B5444}"/>
              </a:ext>
            </a:extLst>
          </p:cNvPr>
          <p:cNvSpPr>
            <a:spLocks noGrp="1"/>
          </p:cNvSpPr>
          <p:nvPr>
            <p:ph type="ftr" sz="quarter" idx="15"/>
          </p:nvPr>
        </p:nvSpPr>
        <p:spPr/>
        <p:txBody>
          <a:bodyPr/>
          <a:lstStyle/>
          <a:p>
            <a:pPr defTabSz="685783">
              <a:defRPr/>
            </a:pPr>
            <a:r>
              <a:rPr lang="en-GB" dirty="0"/>
              <a:t>Jisc Monitor and APC data collection</a:t>
            </a:r>
            <a:endParaRPr lang="en-GB" dirty="0">
              <a:latin typeface="Corbel"/>
            </a:endParaRPr>
          </a:p>
        </p:txBody>
      </p:sp>
      <p:sp>
        <p:nvSpPr>
          <p:cNvPr id="9" name="Slide Number Placeholder 8">
            <a:extLst>
              <a:ext uri="{FF2B5EF4-FFF2-40B4-BE49-F238E27FC236}">
                <a16:creationId xmlns:a16="http://schemas.microsoft.com/office/drawing/2014/main" xmlns="" id="{FBBE9065-FAF0-4F3C-866F-EC498D3F3AED}"/>
              </a:ext>
            </a:extLst>
          </p:cNvPr>
          <p:cNvSpPr>
            <a:spLocks noGrp="1"/>
          </p:cNvSpPr>
          <p:nvPr>
            <p:ph type="sldNum" sz="quarter" idx="16"/>
          </p:nvPr>
        </p:nvSpPr>
        <p:spPr/>
        <p:txBody>
          <a:bodyPr/>
          <a:lstStyle/>
          <a:p>
            <a:pPr defTabSz="685783">
              <a:defRPr/>
            </a:pPr>
            <a:fld id="{74C0C17A-388A-4705-9B96-81FCC9402C43}" type="slidenum">
              <a:rPr lang="en-GB" altLang="en-US">
                <a:latin typeface="Corbel" panose="020B0503020204020204" pitchFamily="34" charset="0"/>
                <a:ea typeface="MS PGothic" panose="020B0600070205080204" pitchFamily="34" charset="-128"/>
              </a:rPr>
              <a:pPr defTabSz="685783">
                <a:defRPr/>
              </a:pPr>
              <a:t>2</a:t>
            </a:fld>
            <a:endParaRPr lang="en-GB" altLang="en-US">
              <a:latin typeface="Corbel" panose="020B0503020204020204" pitchFamily="34" charset="0"/>
              <a:ea typeface="MS PGothic" panose="020B0600070205080204" pitchFamily="34" charset="-128"/>
            </a:endParaRPr>
          </a:p>
        </p:txBody>
      </p:sp>
    </p:spTree>
    <p:extLst>
      <p:ext uri="{BB962C8B-B14F-4D97-AF65-F5344CB8AC3E}">
        <p14:creationId xmlns:p14="http://schemas.microsoft.com/office/powerpoint/2010/main" val="23920524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Date Placeholder 4">
            <a:extLst>
              <a:ext uri="{FF2B5EF4-FFF2-40B4-BE49-F238E27FC236}">
                <a16:creationId xmlns:a16="http://schemas.microsoft.com/office/drawing/2014/main" xmlns="" id="{3DDDC7CF-F89F-45C4-BF23-72EA4C68A6C8}"/>
              </a:ext>
            </a:extLst>
          </p:cNvPr>
          <p:cNvSpPr>
            <a:spLocks noGrp="1" noChangeArrowheads="1"/>
          </p:cNvSpPr>
          <p:nvPr>
            <p:ph type="dt" sz="quarter" idx="4294967295"/>
          </p:nvPr>
        </p:nvSpPr>
        <p:spPr bwMode="auto">
          <a:xfrm>
            <a:off x="1143001" y="4872038"/>
            <a:ext cx="539750" cy="16351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
        <p:nvSpPr>
          <p:cNvPr id="23555" name="Footer Placeholder 5">
            <a:extLst>
              <a:ext uri="{FF2B5EF4-FFF2-40B4-BE49-F238E27FC236}">
                <a16:creationId xmlns:a16="http://schemas.microsoft.com/office/drawing/2014/main" xmlns="" id="{C61167ED-48F4-4D4F-A36F-A48A91F5368F}"/>
              </a:ext>
            </a:extLst>
          </p:cNvPr>
          <p:cNvSpPr>
            <a:spLocks noGrp="1" noChangeArrowheads="1"/>
          </p:cNvSpPr>
          <p:nvPr>
            <p:ph type="ftr" sz="quarter" idx="4294967295"/>
          </p:nvPr>
        </p:nvSpPr>
        <p:spPr bwMode="auto">
          <a:xfrm>
            <a:off x="1143001" y="4872038"/>
            <a:ext cx="5454650" cy="16351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a:t>Monitor Local &amp; UK Demonstration</a:t>
            </a:r>
          </a:p>
        </p:txBody>
      </p:sp>
      <p:sp>
        <p:nvSpPr>
          <p:cNvPr id="23556" name="Slide Number Placeholder 6">
            <a:extLst>
              <a:ext uri="{FF2B5EF4-FFF2-40B4-BE49-F238E27FC236}">
                <a16:creationId xmlns:a16="http://schemas.microsoft.com/office/drawing/2014/main" xmlns="" id="{CBD0A245-20FA-4752-932E-D47907D248C9}"/>
              </a:ext>
            </a:extLst>
          </p:cNvPr>
          <p:cNvSpPr>
            <a:spLocks noGrp="1" noChangeArrowheads="1"/>
          </p:cNvSpPr>
          <p:nvPr>
            <p:ph type="sldNum" sz="quarter" idx="4294967295"/>
          </p:nvPr>
        </p:nvSpPr>
        <p:spPr bwMode="auto">
          <a:xfrm>
            <a:off x="7461250" y="4872038"/>
            <a:ext cx="539750" cy="16351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101E7F54-4412-4CA9-B2E6-B1F99C6F6B4F}" type="slidenum">
              <a:rPr lang="en-GB" altLang="en-US"/>
              <a:pPr/>
              <a:t>3</a:t>
            </a:fld>
            <a:endParaRPr lang="en-GB" altLang="en-US"/>
          </a:p>
        </p:txBody>
      </p:sp>
      <p:pic>
        <p:nvPicPr>
          <p:cNvPr id="23557" name="Picture 7">
            <a:extLst>
              <a:ext uri="{FF2B5EF4-FFF2-40B4-BE49-F238E27FC236}">
                <a16:creationId xmlns:a16="http://schemas.microsoft.com/office/drawing/2014/main" xmlns="" id="{0B7272F5-7965-4030-A052-6DA5FB3FF1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1980" r="1552" b="5292"/>
          <a:stretch>
            <a:fillRect/>
          </a:stretch>
        </p:blipFill>
        <p:spPr bwMode="auto">
          <a:xfrm>
            <a:off x="0" y="0"/>
            <a:ext cx="10887075"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53139968"/>
      </p:ext>
    </p:extLst>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1">
            <a:extLst>
              <a:ext uri="{FF2B5EF4-FFF2-40B4-BE49-F238E27FC236}">
                <a16:creationId xmlns:a16="http://schemas.microsoft.com/office/drawing/2014/main" xmlns="" id="{F22B5499-7300-44C5-94D6-0D06F00BC5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 t="11528" r="42136" b="14323"/>
          <a:stretch>
            <a:fillRect/>
          </a:stretch>
        </p:blipFill>
        <p:spPr bwMode="auto">
          <a:xfrm>
            <a:off x="0" y="0"/>
            <a:ext cx="9736138"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80518406"/>
      </p:ext>
    </p:extLst>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1">
            <a:extLst>
              <a:ext uri="{FF2B5EF4-FFF2-40B4-BE49-F238E27FC236}">
                <a16:creationId xmlns:a16="http://schemas.microsoft.com/office/drawing/2014/main" xmlns="" id="{D50CE49C-3390-48E3-8DE5-CBAD27D179C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6972" r="42477" b="14116"/>
          <a:stretch>
            <a:fillRect/>
          </a:stretch>
        </p:blipFill>
        <p:spPr bwMode="auto">
          <a:xfrm>
            <a:off x="0" y="0"/>
            <a:ext cx="9228138" cy="522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26298734"/>
      </p:ext>
    </p:extLst>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1">
            <a:extLst>
              <a:ext uri="{FF2B5EF4-FFF2-40B4-BE49-F238E27FC236}">
                <a16:creationId xmlns:a16="http://schemas.microsoft.com/office/drawing/2014/main" xmlns="" id="{CFD323E9-1C90-45F2-A84F-0B1D466394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 t="7275" r="43007" b="14587"/>
          <a:stretch>
            <a:fillRect/>
          </a:stretch>
        </p:blipFill>
        <p:spPr bwMode="auto">
          <a:xfrm>
            <a:off x="0" y="0"/>
            <a:ext cx="9091613"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30528679"/>
      </p:ext>
    </p:extLst>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xmlns="" id="{897188EB-79F6-4523-B6CB-438FD15FE861}"/>
              </a:ext>
            </a:extLst>
          </p:cNvPr>
          <p:cNvSpPr>
            <a:spLocks noGrp="1"/>
          </p:cNvSpPr>
          <p:nvPr>
            <p:ph type="title"/>
          </p:nvPr>
        </p:nvSpPr>
        <p:spPr/>
        <p:txBody>
          <a:bodyPr/>
          <a:lstStyle/>
          <a:p>
            <a:r>
              <a:rPr lang="en-GB" dirty="0"/>
              <a:t>Recent &amp; upcoming new features</a:t>
            </a:r>
          </a:p>
        </p:txBody>
      </p:sp>
      <p:sp>
        <p:nvSpPr>
          <p:cNvPr id="7" name="Content Placeholder 6">
            <a:extLst>
              <a:ext uri="{FF2B5EF4-FFF2-40B4-BE49-F238E27FC236}">
                <a16:creationId xmlns:a16="http://schemas.microsoft.com/office/drawing/2014/main" xmlns="" id="{F72DA9D2-DB8C-4B75-8FEE-56E6FFE40052}"/>
              </a:ext>
            </a:extLst>
          </p:cNvPr>
          <p:cNvSpPr>
            <a:spLocks noGrp="1"/>
          </p:cNvSpPr>
          <p:nvPr>
            <p:ph sz="quarter" idx="13"/>
          </p:nvPr>
        </p:nvSpPr>
        <p:spPr/>
        <p:txBody>
          <a:bodyPr/>
          <a:lstStyle/>
          <a:p>
            <a:r>
              <a:rPr lang="en-GB" sz="2000" dirty="0"/>
              <a:t>Nov 2017 (v1.6): Introduction of </a:t>
            </a:r>
            <a:r>
              <a:rPr lang="en-GB" sz="2000" dirty="0" smtClean="0"/>
              <a:t>RCUK (now UKRI) </a:t>
            </a:r>
            <a:r>
              <a:rPr lang="en-GB" sz="2000" dirty="0"/>
              <a:t>and COAF reports</a:t>
            </a:r>
          </a:p>
          <a:p>
            <a:pPr lvl="1"/>
            <a:r>
              <a:rPr lang="en-GB" sz="1800" dirty="0"/>
              <a:t>Reports compiled according to </a:t>
            </a:r>
            <a:r>
              <a:rPr lang="en-GB" sz="1800" dirty="0" smtClean="0"/>
              <a:t>RCUK (UKRI) </a:t>
            </a:r>
            <a:r>
              <a:rPr lang="en-GB" sz="1800" dirty="0"/>
              <a:t>and COAF requirements</a:t>
            </a:r>
          </a:p>
          <a:p>
            <a:pPr lvl="1"/>
            <a:r>
              <a:rPr lang="en-GB" sz="1800" dirty="0" smtClean="0"/>
              <a:t>Incremental </a:t>
            </a:r>
            <a:r>
              <a:rPr lang="en-GB" sz="1800" dirty="0"/>
              <a:t>updates including improved usability, addition of automatic currency conversion, importing of journal titles via KB+</a:t>
            </a:r>
          </a:p>
          <a:p>
            <a:pPr lvl="1"/>
            <a:endParaRPr lang="en-GB" sz="1800" dirty="0"/>
          </a:p>
          <a:p>
            <a:r>
              <a:rPr lang="en-GB" sz="2000" dirty="0"/>
              <a:t>July 2018 (v1.11): Total Cost of Ownership (TCO) spreadsheet import and export tools</a:t>
            </a:r>
          </a:p>
          <a:p>
            <a:pPr lvl="1"/>
            <a:r>
              <a:rPr lang="en-GB" sz="1800" dirty="0"/>
              <a:t>Ability to upload and back-fill records</a:t>
            </a:r>
          </a:p>
          <a:p>
            <a:pPr lvl="1"/>
            <a:r>
              <a:rPr lang="en-GB" sz="1800" dirty="0"/>
              <a:t>Automated creation of </a:t>
            </a:r>
            <a:r>
              <a:rPr lang="en-GB" sz="1800" dirty="0" err="1"/>
              <a:t>Jisc</a:t>
            </a:r>
            <a:r>
              <a:rPr lang="en-GB" sz="1800" dirty="0"/>
              <a:t> TCO spreadsheet &amp; less duplication of work</a:t>
            </a:r>
          </a:p>
          <a:p>
            <a:pPr lvl="1"/>
            <a:r>
              <a:rPr lang="en-GB" sz="1800" dirty="0"/>
              <a:t>Improve data available to </a:t>
            </a:r>
            <a:r>
              <a:rPr lang="en-GB" sz="1800" dirty="0" err="1"/>
              <a:t>Jisc</a:t>
            </a:r>
            <a:r>
              <a:rPr lang="en-GB" sz="1800" dirty="0"/>
              <a:t> Collections</a:t>
            </a:r>
          </a:p>
          <a:p>
            <a:pPr marL="161921" lvl="1" indent="0">
              <a:buNone/>
            </a:pPr>
            <a:endParaRPr lang="en-GB" sz="1800" dirty="0"/>
          </a:p>
        </p:txBody>
      </p:sp>
      <p:sp>
        <p:nvSpPr>
          <p:cNvPr id="9" name="Footer Placeholder 8">
            <a:extLst>
              <a:ext uri="{FF2B5EF4-FFF2-40B4-BE49-F238E27FC236}">
                <a16:creationId xmlns:a16="http://schemas.microsoft.com/office/drawing/2014/main" xmlns="" id="{6039872B-C55A-4BDF-868C-1FD75D64B36F}"/>
              </a:ext>
            </a:extLst>
          </p:cNvPr>
          <p:cNvSpPr>
            <a:spLocks noGrp="1"/>
          </p:cNvSpPr>
          <p:nvPr>
            <p:ph type="ftr" sz="quarter" idx="15"/>
          </p:nvPr>
        </p:nvSpPr>
        <p:spPr/>
        <p:txBody>
          <a:bodyPr/>
          <a:lstStyle/>
          <a:p>
            <a:pPr defTabSz="685783">
              <a:defRPr/>
            </a:pPr>
            <a:r>
              <a:rPr lang="en-GB" dirty="0"/>
              <a:t>Jisc Monitor and APC data collection</a:t>
            </a:r>
            <a:endParaRPr lang="en-GB" dirty="0">
              <a:latin typeface="Corbel"/>
            </a:endParaRPr>
          </a:p>
        </p:txBody>
      </p:sp>
      <p:sp>
        <p:nvSpPr>
          <p:cNvPr id="10" name="Slide Number Placeholder 9">
            <a:extLst>
              <a:ext uri="{FF2B5EF4-FFF2-40B4-BE49-F238E27FC236}">
                <a16:creationId xmlns:a16="http://schemas.microsoft.com/office/drawing/2014/main" xmlns="" id="{AC0E924D-1511-456C-820E-B0D3BC35F796}"/>
              </a:ext>
            </a:extLst>
          </p:cNvPr>
          <p:cNvSpPr>
            <a:spLocks noGrp="1"/>
          </p:cNvSpPr>
          <p:nvPr>
            <p:ph type="sldNum" sz="quarter" idx="16"/>
          </p:nvPr>
        </p:nvSpPr>
        <p:spPr/>
        <p:txBody>
          <a:bodyPr/>
          <a:lstStyle/>
          <a:p>
            <a:pPr defTabSz="685783">
              <a:defRPr/>
            </a:pPr>
            <a:fld id="{0B3C0A1D-6E9A-423A-A0B0-1D315246291A}" type="slidenum">
              <a:rPr lang="en-GB" altLang="en-US">
                <a:latin typeface="Corbel" panose="020B0503020204020204" pitchFamily="34" charset="0"/>
                <a:ea typeface="MS PGothic" panose="020B0600070205080204" pitchFamily="34" charset="-128"/>
              </a:rPr>
              <a:pPr defTabSz="685783">
                <a:defRPr/>
              </a:pPr>
              <a:t>7</a:t>
            </a:fld>
            <a:endParaRPr lang="en-GB" altLang="en-US">
              <a:latin typeface="Corbel" panose="020B0503020204020204" pitchFamily="34" charset="0"/>
              <a:ea typeface="MS PGothic" panose="020B0600070205080204" pitchFamily="34" charset="-128"/>
            </a:endParaRPr>
          </a:p>
        </p:txBody>
      </p:sp>
    </p:spTree>
    <p:extLst>
      <p:ext uri="{BB962C8B-B14F-4D97-AF65-F5344CB8AC3E}">
        <p14:creationId xmlns:p14="http://schemas.microsoft.com/office/powerpoint/2010/main" val="28773744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GB" dirty="0" smtClean="0"/>
              <a:t>Jisc APC data collection</a:t>
            </a:r>
            <a:endParaRPr lang="en-GB" dirty="0"/>
          </a:p>
        </p:txBody>
      </p:sp>
      <p:sp>
        <p:nvSpPr>
          <p:cNvPr id="9" name="Text Placeholder 8"/>
          <p:cNvSpPr>
            <a:spLocks noGrp="1"/>
          </p:cNvSpPr>
          <p:nvPr>
            <p:ph type="body" sz="quarter" idx="13"/>
          </p:nvPr>
        </p:nvSpPr>
        <p:spPr/>
        <p:txBody>
          <a:bodyPr/>
          <a:lstStyle/>
          <a:p>
            <a:endParaRPr lang="en-GB" dirty="0"/>
          </a:p>
        </p:txBody>
      </p:sp>
      <p:sp>
        <p:nvSpPr>
          <p:cNvPr id="6" name="Footer Placeholder 5"/>
          <p:cNvSpPr>
            <a:spLocks noGrp="1"/>
          </p:cNvSpPr>
          <p:nvPr>
            <p:ph type="ftr" sz="quarter" idx="15"/>
          </p:nvPr>
        </p:nvSpPr>
        <p:spPr/>
        <p:txBody>
          <a:bodyPr/>
          <a:lstStyle/>
          <a:p>
            <a:pPr defTabSz="685783">
              <a:defRPr/>
            </a:pPr>
            <a:r>
              <a:rPr lang="en-GB" dirty="0"/>
              <a:t>Jisc Monitor and APC data collection</a:t>
            </a:r>
          </a:p>
        </p:txBody>
      </p:sp>
      <p:sp>
        <p:nvSpPr>
          <p:cNvPr id="7" name="Slide Number Placeholder 6"/>
          <p:cNvSpPr>
            <a:spLocks noGrp="1"/>
          </p:cNvSpPr>
          <p:nvPr>
            <p:ph type="sldNum" sz="quarter" idx="16"/>
          </p:nvPr>
        </p:nvSpPr>
        <p:spPr/>
        <p:txBody>
          <a:bodyPr/>
          <a:lstStyle/>
          <a:p>
            <a:fld id="{124734E1-43EB-4725-948E-2F9337E8E2DA}" type="slidenum">
              <a:rPr lang="en-GB" altLang="en-US" smtClean="0"/>
              <a:pPr/>
              <a:t>8</a:t>
            </a:fld>
            <a:endParaRPr lang="en-GB" altLang="en-US"/>
          </a:p>
        </p:txBody>
      </p:sp>
    </p:spTree>
    <p:extLst>
      <p:ext uri="{BB962C8B-B14F-4D97-AF65-F5344CB8AC3E}">
        <p14:creationId xmlns:p14="http://schemas.microsoft.com/office/powerpoint/2010/main" val="9682319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2638617" y="0"/>
            <a:ext cx="6289482" cy="447676"/>
          </a:xfrm>
        </p:spPr>
        <p:txBody>
          <a:bodyPr/>
          <a:lstStyle/>
          <a:p>
            <a:r>
              <a:rPr lang="en-GB" dirty="0" smtClean="0"/>
              <a:t>Collecting APC data</a:t>
            </a:r>
            <a:endParaRPr lang="en-GB" dirty="0"/>
          </a:p>
        </p:txBody>
      </p:sp>
      <p:sp>
        <p:nvSpPr>
          <p:cNvPr id="8" name="Content Placeholder 7"/>
          <p:cNvSpPr>
            <a:spLocks noGrp="1"/>
          </p:cNvSpPr>
          <p:nvPr>
            <p:ph sz="quarter" idx="13"/>
          </p:nvPr>
        </p:nvSpPr>
        <p:spPr/>
        <p:txBody>
          <a:bodyPr/>
          <a:lstStyle/>
          <a:p>
            <a:r>
              <a:rPr lang="en-GB" sz="2400" dirty="0" smtClean="0"/>
              <a:t>Each year, Jisc Collections asks UK higher education institutions to provide details of their APC transactions</a:t>
            </a:r>
          </a:p>
          <a:p>
            <a:pPr lvl="1"/>
            <a:r>
              <a:rPr lang="en-GB" sz="2400" dirty="0" smtClean="0"/>
              <a:t>Uses a standardized format </a:t>
            </a:r>
          </a:p>
          <a:p>
            <a:pPr lvl="1"/>
            <a:r>
              <a:rPr lang="en-GB" sz="2400" dirty="0" smtClean="0"/>
              <a:t>Makes the data openly available</a:t>
            </a:r>
          </a:p>
          <a:p>
            <a:r>
              <a:rPr lang="en-GB" sz="2400" dirty="0"/>
              <a:t>Started in 2013 with 17 organisations</a:t>
            </a:r>
          </a:p>
          <a:p>
            <a:r>
              <a:rPr lang="en-GB" sz="2400" dirty="0" smtClean="0"/>
              <a:t>We now have </a:t>
            </a:r>
            <a:r>
              <a:rPr lang="en-GB" sz="2400" dirty="0"/>
              <a:t>has data on:</a:t>
            </a:r>
          </a:p>
          <a:p>
            <a:pPr lvl="1"/>
            <a:r>
              <a:rPr lang="en-GB" sz="2000" dirty="0"/>
              <a:t>36,000 individual APCs</a:t>
            </a:r>
          </a:p>
          <a:p>
            <a:pPr lvl="1"/>
            <a:r>
              <a:rPr lang="en-GB" sz="2000" dirty="0"/>
              <a:t>From 53 unique </a:t>
            </a:r>
            <a:r>
              <a:rPr lang="en-GB" sz="2000" dirty="0" smtClean="0"/>
              <a:t>institutions between 2013 and 2017)!</a:t>
            </a:r>
          </a:p>
          <a:p>
            <a:pPr lvl="1"/>
            <a:r>
              <a:rPr lang="en-GB" sz="2000" b="1" dirty="0" smtClean="0">
                <a:solidFill>
                  <a:srgbClr val="FF0000"/>
                </a:solidFill>
              </a:rPr>
              <a:t>45 responses in 2018</a:t>
            </a:r>
            <a:endParaRPr lang="en-GB" sz="2000" b="1" dirty="0">
              <a:solidFill>
                <a:srgbClr val="FF0000"/>
              </a:solidFill>
            </a:endParaRPr>
          </a:p>
          <a:p>
            <a:pPr marL="0" indent="0">
              <a:buNone/>
            </a:pPr>
            <a:endParaRPr lang="en-GB" dirty="0" smtClean="0"/>
          </a:p>
          <a:p>
            <a:pPr marL="0" indent="0">
              <a:buNone/>
            </a:pPr>
            <a:endParaRPr lang="en-GB" dirty="0"/>
          </a:p>
        </p:txBody>
      </p:sp>
      <p:sp>
        <p:nvSpPr>
          <p:cNvPr id="5" name="Footer Placeholder 4"/>
          <p:cNvSpPr>
            <a:spLocks noGrp="1"/>
          </p:cNvSpPr>
          <p:nvPr>
            <p:ph type="ftr" sz="quarter" idx="15"/>
          </p:nvPr>
        </p:nvSpPr>
        <p:spPr/>
        <p:txBody>
          <a:bodyPr/>
          <a:lstStyle/>
          <a:p>
            <a:pPr defTabSz="685783">
              <a:defRPr/>
            </a:pPr>
            <a:r>
              <a:rPr lang="en-GB" dirty="0"/>
              <a:t>Jisc Monitor and APC data collection</a:t>
            </a:r>
          </a:p>
        </p:txBody>
      </p:sp>
      <p:sp>
        <p:nvSpPr>
          <p:cNvPr id="6" name="Slide Number Placeholder 5"/>
          <p:cNvSpPr>
            <a:spLocks noGrp="1"/>
          </p:cNvSpPr>
          <p:nvPr>
            <p:ph type="sldNum" sz="quarter" idx="16"/>
          </p:nvPr>
        </p:nvSpPr>
        <p:spPr/>
        <p:txBody>
          <a:bodyPr/>
          <a:lstStyle/>
          <a:p>
            <a:pPr>
              <a:defRPr/>
            </a:pPr>
            <a:fld id="{61B46F09-12E1-4326-8A25-2ACC1F0795BD}" type="slidenum">
              <a:rPr lang="en-GB" altLang="en-US" smtClean="0"/>
              <a:pPr>
                <a:defRPr/>
              </a:pPr>
              <a:t>9</a:t>
            </a:fld>
            <a:endParaRPr lang="en-GB" altLang="en-US"/>
          </a:p>
        </p:txBody>
      </p:sp>
    </p:spTree>
    <p:extLst>
      <p:ext uri="{BB962C8B-B14F-4D97-AF65-F5344CB8AC3E}">
        <p14:creationId xmlns:p14="http://schemas.microsoft.com/office/powerpoint/2010/main" val="675723038"/>
      </p:ext>
    </p:extLst>
  </p:cSld>
  <p:clrMapOvr>
    <a:masterClrMapping/>
  </p:clrMapOvr>
  <p:timing>
    <p:tnLst>
      <p:par>
        <p:cTn id="1" dur="indefinite" restart="never" nodeType="tmRoot"/>
      </p:par>
    </p:tnLst>
  </p:timing>
</p:sld>
</file>

<file path=ppt/theme/theme1.xml><?xml version="1.0" encoding="utf-8"?>
<a:theme xmlns:a="http://schemas.openxmlformats.org/drawingml/2006/main" name="Jisc Content Slides">
  <a:themeElements>
    <a:clrScheme name="Jisc Colours 01">
      <a:dk1>
        <a:srgbClr val="2C3841"/>
      </a:dk1>
      <a:lt1>
        <a:srgbClr val="FFFFFF"/>
      </a:lt1>
      <a:dk2>
        <a:srgbClr val="000000"/>
      </a:dk2>
      <a:lt2>
        <a:srgbClr val="CADCF0"/>
      </a:lt2>
      <a:accent1>
        <a:srgbClr val="E85E12"/>
      </a:accent1>
      <a:accent2>
        <a:srgbClr val="9F3515"/>
      </a:accent2>
      <a:accent3>
        <a:srgbClr val="B71A8B"/>
      </a:accent3>
      <a:accent4>
        <a:srgbClr val="552481"/>
      </a:accent4>
      <a:accent5>
        <a:srgbClr val="0092CB"/>
      </a:accent5>
      <a:accent6>
        <a:srgbClr val="00557F"/>
      </a:accent6>
      <a:hlink>
        <a:srgbClr val="E85E12"/>
      </a:hlink>
      <a:folHlink>
        <a:srgbClr val="E85E12"/>
      </a:folHlink>
    </a:clrScheme>
    <a:fontScheme name="Corbel">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rtlCol="0" anchor="ctr"/>
      <a:lstStyle>
        <a:defPPr algn="ctr">
          <a:defRPr dirty="0" err="1" smtClean="0">
            <a:solidFill>
              <a:schemeClr val="tx2"/>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lIns="72000" tIns="36000" rIns="72000" bIns="36000" rtlCol="0" anchor="ctr" anchorCtr="0">
        <a:spAutoFit/>
      </a:bodyPr>
      <a:lstStyle>
        <a:defPPr>
          <a:lnSpc>
            <a:spcPct val="99000"/>
          </a:lnSpc>
          <a:defRPr sz="2000" dirty="0" err="1" smtClean="0"/>
        </a:defPPr>
      </a:lstStyle>
    </a:txDef>
  </a:objectDefaults>
  <a:extraClrSchemeLst/>
  <a:extLst>
    <a:ext uri="{05A4C25C-085E-4340-85A3-A5531E510DB2}">
      <thm15:themeFamily xmlns:thm15="http://schemas.microsoft.com/office/thememl/2012/main" name="Jisc Standard 16-9 Mar 2015.potx" id="{932D912D-11CF-44FC-990C-E1C440572D42}" vid="{41AA9286-7D22-4A79-8B2F-04BB83FE06C2}"/>
    </a:ext>
  </a:extLst>
</a:theme>
</file>

<file path=ppt/theme/theme2.xml><?xml version="1.0" encoding="utf-8"?>
<a:theme xmlns:a="http://schemas.openxmlformats.org/drawingml/2006/main" name="Jisc Cover Slides">
  <a:themeElements>
    <a:clrScheme name="Jisc Colours 01">
      <a:dk1>
        <a:srgbClr val="2C3841"/>
      </a:dk1>
      <a:lt1>
        <a:srgbClr val="FFFFFF"/>
      </a:lt1>
      <a:dk2>
        <a:srgbClr val="000000"/>
      </a:dk2>
      <a:lt2>
        <a:srgbClr val="CADCF0"/>
      </a:lt2>
      <a:accent1>
        <a:srgbClr val="E85E12"/>
      </a:accent1>
      <a:accent2>
        <a:srgbClr val="9F3515"/>
      </a:accent2>
      <a:accent3>
        <a:srgbClr val="B71A8B"/>
      </a:accent3>
      <a:accent4>
        <a:srgbClr val="552481"/>
      </a:accent4>
      <a:accent5>
        <a:srgbClr val="0092CB"/>
      </a:accent5>
      <a:accent6>
        <a:srgbClr val="00557F"/>
      </a:accent6>
      <a:hlink>
        <a:srgbClr val="E85E12"/>
      </a:hlink>
      <a:folHlink>
        <a:srgbClr val="E85E12"/>
      </a:folHlink>
    </a:clrScheme>
    <a:fontScheme name="Corbel">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rtlCol="0" anchor="ctr"/>
      <a:lstStyle>
        <a:defPPr algn="ctr">
          <a:defRPr dirty="0" err="1" smtClean="0">
            <a:solidFill>
              <a:schemeClr val="tx2"/>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lIns="72000" tIns="36000" rIns="72000" bIns="36000" rtlCol="0">
        <a:spAutoFit/>
      </a:bodyPr>
      <a:lstStyle>
        <a:defPPr>
          <a:defRPr sz="2000" dirty="0" smtClean="0"/>
        </a:defPPr>
      </a:lstStyle>
    </a:txDef>
  </a:objectDefaults>
  <a:extraClrSchemeLst/>
  <a:extLst>
    <a:ext uri="{05A4C25C-085E-4340-85A3-A5531E510DB2}">
      <thm15:themeFamily xmlns:thm15="http://schemas.microsoft.com/office/thememl/2012/main" name="Jisc Standard 16-9 Mar 2015.potx" id="{932D912D-11CF-44FC-990C-E1C440572D42}" vid="{544E8E78-22CE-45A7-A079-55DC3D125FB3}"/>
    </a:ext>
  </a:extLst>
</a:theme>
</file>

<file path=ppt/theme/theme3.xml><?xml version="1.0" encoding="utf-8"?>
<a:theme xmlns:a="http://schemas.openxmlformats.org/drawingml/2006/main" name="Jisc Closing Slides">
  <a:themeElements>
    <a:clrScheme name="Jisc Colours 01">
      <a:dk1>
        <a:srgbClr val="2C3841"/>
      </a:dk1>
      <a:lt1>
        <a:srgbClr val="FFFFFF"/>
      </a:lt1>
      <a:dk2>
        <a:srgbClr val="000000"/>
      </a:dk2>
      <a:lt2>
        <a:srgbClr val="CADCF0"/>
      </a:lt2>
      <a:accent1>
        <a:srgbClr val="E85E12"/>
      </a:accent1>
      <a:accent2>
        <a:srgbClr val="9F3515"/>
      </a:accent2>
      <a:accent3>
        <a:srgbClr val="B71A8B"/>
      </a:accent3>
      <a:accent4>
        <a:srgbClr val="552481"/>
      </a:accent4>
      <a:accent5>
        <a:srgbClr val="0092CB"/>
      </a:accent5>
      <a:accent6>
        <a:srgbClr val="00557F"/>
      </a:accent6>
      <a:hlink>
        <a:srgbClr val="E85E12"/>
      </a:hlink>
      <a:folHlink>
        <a:srgbClr val="E85E12"/>
      </a:folHlink>
    </a:clrScheme>
    <a:fontScheme name="Corbel">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rtlCol="0" anchor="ctr"/>
      <a:lstStyle>
        <a:defPPr algn="ctr">
          <a:defRPr dirty="0" err="1" smtClean="0">
            <a:solidFill>
              <a:schemeClr val="tx2"/>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lIns="72000" tIns="36000" rIns="72000" bIns="36000" rtlCol="0">
        <a:spAutoFit/>
      </a:bodyPr>
      <a:lstStyle>
        <a:defPPr>
          <a:defRPr sz="2000" dirty="0" smtClean="0"/>
        </a:defPPr>
      </a:lstStyle>
    </a:txDef>
  </a:objectDefaults>
  <a:extraClrSchemeLst/>
  <a:extLst>
    <a:ext uri="{05A4C25C-085E-4340-85A3-A5531E510DB2}">
      <thm15:themeFamily xmlns:thm15="http://schemas.microsoft.com/office/thememl/2012/main" name="Jisc Standard 16-9 Mar 2015.potx" id="{932D912D-11CF-44FC-990C-E1C440572D42}" vid="{98B066A8-5050-4A68-95BE-F720D7B3C4CC}"/>
    </a:ext>
  </a:extLst>
</a:theme>
</file>

<file path=ppt/theme/theme4.xml><?xml version="1.0" encoding="utf-8"?>
<a:theme xmlns:a="http://schemas.openxmlformats.org/drawingml/2006/main" name="Jisc Divider Sldes">
  <a:themeElements>
    <a:clrScheme name="Jisc Colours 01">
      <a:dk1>
        <a:srgbClr val="2C3841"/>
      </a:dk1>
      <a:lt1>
        <a:srgbClr val="FFFFFF"/>
      </a:lt1>
      <a:dk2>
        <a:srgbClr val="000000"/>
      </a:dk2>
      <a:lt2>
        <a:srgbClr val="CADCF0"/>
      </a:lt2>
      <a:accent1>
        <a:srgbClr val="E85E12"/>
      </a:accent1>
      <a:accent2>
        <a:srgbClr val="9F3515"/>
      </a:accent2>
      <a:accent3>
        <a:srgbClr val="B71A8B"/>
      </a:accent3>
      <a:accent4>
        <a:srgbClr val="552481"/>
      </a:accent4>
      <a:accent5>
        <a:srgbClr val="0092CB"/>
      </a:accent5>
      <a:accent6>
        <a:srgbClr val="00557F"/>
      </a:accent6>
      <a:hlink>
        <a:srgbClr val="E85E12"/>
      </a:hlink>
      <a:folHlink>
        <a:srgbClr val="E85E12"/>
      </a:folHlink>
    </a:clrScheme>
    <a:fontScheme name="Corbel">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rtlCol="0" anchor="ctr"/>
      <a:lstStyle>
        <a:defPPr algn="ctr">
          <a:defRPr dirty="0" err="1" smtClean="0">
            <a:solidFill>
              <a:schemeClr val="tx2"/>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lIns="72000" tIns="36000" rIns="72000" bIns="36000" rtlCol="0">
        <a:spAutoFit/>
      </a:bodyPr>
      <a:lstStyle>
        <a:defPPr>
          <a:defRPr sz="2000" dirty="0" smtClean="0"/>
        </a:defPPr>
      </a:lstStyle>
    </a:txDef>
  </a:objectDefaults>
  <a:extraClrSchemeLst/>
  <a:extLst>
    <a:ext uri="{05A4C25C-085E-4340-85A3-A5531E510DB2}">
      <thm15:themeFamily xmlns:thm15="http://schemas.microsoft.com/office/thememl/2012/main" name="Jisc Standard 16-9 Mar 2015.potx" id="{932D912D-11CF-44FC-990C-E1C440572D42}" vid="{B8D107CC-B507-4688-9BB7-BC1773DA45E5}"/>
    </a:ext>
  </a:extLst>
</a:theme>
</file>

<file path=ppt/theme/theme5.xml><?xml version="1.0" encoding="utf-8"?>
<a:theme xmlns:a="http://schemas.openxmlformats.org/drawingml/2006/main" name="Jisc Fullscreen Image Slides">
  <a:themeElements>
    <a:clrScheme name="Jisc Colours 01">
      <a:dk1>
        <a:srgbClr val="2C3841"/>
      </a:dk1>
      <a:lt1>
        <a:srgbClr val="FFFFFF"/>
      </a:lt1>
      <a:dk2>
        <a:srgbClr val="000000"/>
      </a:dk2>
      <a:lt2>
        <a:srgbClr val="CADCF0"/>
      </a:lt2>
      <a:accent1>
        <a:srgbClr val="E85E12"/>
      </a:accent1>
      <a:accent2>
        <a:srgbClr val="9F3515"/>
      </a:accent2>
      <a:accent3>
        <a:srgbClr val="B71A8B"/>
      </a:accent3>
      <a:accent4>
        <a:srgbClr val="552481"/>
      </a:accent4>
      <a:accent5>
        <a:srgbClr val="0092CB"/>
      </a:accent5>
      <a:accent6>
        <a:srgbClr val="00557F"/>
      </a:accent6>
      <a:hlink>
        <a:srgbClr val="E85E12"/>
      </a:hlink>
      <a:folHlink>
        <a:srgbClr val="E85E12"/>
      </a:folHlink>
    </a:clrScheme>
    <a:fontScheme name="Corbel">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rtlCol="0" anchor="ctr"/>
      <a:lstStyle>
        <a:defPPr algn="ctr">
          <a:defRPr dirty="0" err="1" smtClean="0">
            <a:solidFill>
              <a:schemeClr val="tx2"/>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lIns="72000" tIns="36000" rIns="72000" bIns="36000" rtlCol="0">
        <a:spAutoFit/>
      </a:bodyPr>
      <a:lstStyle>
        <a:defPPr>
          <a:defRPr sz="2000" dirty="0" smtClean="0"/>
        </a:defPPr>
      </a:lstStyle>
    </a:txDef>
  </a:objectDefaults>
  <a:extraClrSchemeLst/>
  <a:extLst>
    <a:ext uri="{05A4C25C-085E-4340-85A3-A5531E510DB2}">
      <thm15:themeFamily xmlns:thm15="http://schemas.microsoft.com/office/thememl/2012/main" name="Jisc Standard 16-9 Mar 2015.potx" id="{932D912D-11CF-44FC-990C-E1C440572D42}" vid="{1A141971-FF98-4D08-AE1F-4DEED86FEF71}"/>
    </a:ext>
  </a:extLst>
</a:theme>
</file>

<file path=ppt/theme/theme6.xml><?xml version="1.0" encoding="utf-8"?>
<a:theme xmlns:a="http://schemas.openxmlformats.org/drawingml/2006/main" name="Jisc Colours">
  <a:themeElements>
    <a:clrScheme name="Jisc Colours 01">
      <a:dk1>
        <a:srgbClr val="2C3841"/>
      </a:dk1>
      <a:lt1>
        <a:srgbClr val="FFFFFF"/>
      </a:lt1>
      <a:dk2>
        <a:srgbClr val="000000"/>
      </a:dk2>
      <a:lt2>
        <a:srgbClr val="CADCF0"/>
      </a:lt2>
      <a:accent1>
        <a:srgbClr val="E85E12"/>
      </a:accent1>
      <a:accent2>
        <a:srgbClr val="9F3515"/>
      </a:accent2>
      <a:accent3>
        <a:srgbClr val="B71A8B"/>
      </a:accent3>
      <a:accent4>
        <a:srgbClr val="552481"/>
      </a:accent4>
      <a:accent5>
        <a:srgbClr val="0092CB"/>
      </a:accent5>
      <a:accent6>
        <a:srgbClr val="00557F"/>
      </a:accent6>
      <a:hlink>
        <a:srgbClr val="E85E12"/>
      </a:hlink>
      <a:folHlink>
        <a:srgbClr val="E85E12"/>
      </a:folHlink>
    </a:clrScheme>
    <a:fontScheme name="Corbel">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rtlCol="0" anchor="ctr"/>
      <a:lstStyle>
        <a:defPPr algn="ctr">
          <a:defRPr dirty="0" err="1" smtClean="0">
            <a:solidFill>
              <a:schemeClr val="tx2"/>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Jisc Standard 16-9 Mar 2015.potx" id="{932D912D-11CF-44FC-990C-E1C440572D42}" vid="{80268AAC-4DB1-4A3E-9E53-AF7130A92EA5}"/>
    </a:ext>
  </a:extLst>
</a:theme>
</file>

<file path=ppt/theme/theme7.xml><?xml version="1.0" encoding="utf-8"?>
<a:theme xmlns:a="http://schemas.openxmlformats.org/drawingml/2006/main" name="Office Theme">
  <a:themeElements>
    <a:clrScheme name="Jisc Primary">
      <a:dk1>
        <a:srgbClr val="2C3841"/>
      </a:dk1>
      <a:lt1>
        <a:srgbClr val="FFFFFF"/>
      </a:lt1>
      <a:dk2>
        <a:srgbClr val="000000"/>
      </a:dk2>
      <a:lt2>
        <a:srgbClr val="CADCF0"/>
      </a:lt2>
      <a:accent1>
        <a:srgbClr val="E85E12"/>
      </a:accent1>
      <a:accent2>
        <a:srgbClr val="E61554"/>
      </a:accent2>
      <a:accent3>
        <a:srgbClr val="F9B000"/>
      </a:accent3>
      <a:accent4>
        <a:srgbClr val="B2BB1C"/>
      </a:accent4>
      <a:accent5>
        <a:srgbClr val="0092CB"/>
      </a:accent5>
      <a:accent6>
        <a:srgbClr val="B71A8B"/>
      </a:accent6>
      <a:hlink>
        <a:srgbClr val="E85E12"/>
      </a:hlink>
      <a:folHlink>
        <a:srgbClr val="E85E12"/>
      </a:folHlink>
    </a:clrScheme>
    <a:fontScheme name="Corbel">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Jisc Primary">
      <a:dk1>
        <a:srgbClr val="2C3841"/>
      </a:dk1>
      <a:lt1>
        <a:srgbClr val="FFFFFF"/>
      </a:lt1>
      <a:dk2>
        <a:srgbClr val="000000"/>
      </a:dk2>
      <a:lt2>
        <a:srgbClr val="CADCF0"/>
      </a:lt2>
      <a:accent1>
        <a:srgbClr val="E85E12"/>
      </a:accent1>
      <a:accent2>
        <a:srgbClr val="E61554"/>
      </a:accent2>
      <a:accent3>
        <a:srgbClr val="F9B000"/>
      </a:accent3>
      <a:accent4>
        <a:srgbClr val="B2BB1C"/>
      </a:accent4>
      <a:accent5>
        <a:srgbClr val="0092CB"/>
      </a:accent5>
      <a:accent6>
        <a:srgbClr val="B71A8B"/>
      </a:accent6>
      <a:hlink>
        <a:srgbClr val="E85E12"/>
      </a:hlink>
      <a:folHlink>
        <a:srgbClr val="E85E12"/>
      </a:folHlink>
    </a:clrScheme>
    <a:fontScheme name="Corbel">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FE4A139ECCBD241A442D7CF7EE8F8D4" ma:contentTypeVersion="2" ma:contentTypeDescription="Create a new document." ma:contentTypeScope="" ma:versionID="11507b2382009acd5947100e36a13333">
  <xsd:schema xmlns:xsd="http://www.w3.org/2001/XMLSchema" xmlns:xs="http://www.w3.org/2001/XMLSchema" xmlns:p="http://schemas.microsoft.com/office/2006/metadata/properties" xmlns:ns2="ebf13169-c280-4fc5-86f8-af5191a5ddf2" xmlns:ns3="217ac18d-a73a-48a9-8bac-9db52278b555" targetNamespace="http://schemas.microsoft.com/office/2006/metadata/properties" ma:root="true" ma:fieldsID="21c7c1ba30450bca7fa68ccb336c780d" ns2:_="" ns3:_="">
    <xsd:import namespace="ebf13169-c280-4fc5-86f8-af5191a5ddf2"/>
    <xsd:import namespace="217ac18d-a73a-48a9-8bac-9db52278b555"/>
    <xsd:element name="properties">
      <xsd:complexType>
        <xsd:sequence>
          <xsd:element name="documentManagement">
            <xsd:complexType>
              <xsd:all>
                <xsd:element ref="ns2:_dlc_DocId" minOccurs="0"/>
                <xsd:element ref="ns2:_dlc_DocIdUrl" minOccurs="0"/>
                <xsd:element ref="ns2:_dlc_DocIdPersistId"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bf13169-c280-4fc5-86f8-af5191a5ddf2"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217ac18d-a73a-48a9-8bac-9db52278b555" elementFormDefault="qualified">
    <xsd:import namespace="http://schemas.microsoft.com/office/2006/documentManagement/types"/>
    <xsd:import namespace="http://schemas.microsoft.com/office/infopath/2007/PartnerControls"/>
    <xsd:element name="SharedWithUsers" ma:index="11"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E5A9E47-9A03-4FCA-A0D5-2CDABD8EB978}">
  <ds:schemaRefs>
    <ds:schemaRef ds:uri="http://schemas.microsoft.com/office/2006/documentManagement/types"/>
    <ds:schemaRef ds:uri="http://purl.org/dc/elements/1.1/"/>
    <ds:schemaRef ds:uri="http://schemas.openxmlformats.org/package/2006/metadata/core-properties"/>
    <ds:schemaRef ds:uri="http://schemas.microsoft.com/office/infopath/2007/PartnerControls"/>
    <ds:schemaRef ds:uri="http://purl.org/dc/terms/"/>
    <ds:schemaRef ds:uri="http://www.w3.org/XML/1998/namespace"/>
    <ds:schemaRef ds:uri="http://purl.org/dc/dcmitype/"/>
    <ds:schemaRef ds:uri="217ac18d-a73a-48a9-8bac-9db52278b555"/>
    <ds:schemaRef ds:uri="ebf13169-c280-4fc5-86f8-af5191a5ddf2"/>
    <ds:schemaRef ds:uri="http://schemas.microsoft.com/office/2006/metadata/properties"/>
  </ds:schemaRefs>
</ds:datastoreItem>
</file>

<file path=customXml/itemProps2.xml><?xml version="1.0" encoding="utf-8"?>
<ds:datastoreItem xmlns:ds="http://schemas.openxmlformats.org/officeDocument/2006/customXml" ds:itemID="{DDC923BD-2E24-4153-83CC-A56DE27361B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bf13169-c280-4fc5-86f8-af5191a5ddf2"/>
    <ds:schemaRef ds:uri="217ac18d-a73a-48a9-8bac-9db52278b55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Jisc%20standard%2016-9%20powerpoint%20template</Template>
  <TotalTime>73</TotalTime>
  <Words>1372</Words>
  <Application>Microsoft Office PowerPoint</Application>
  <PresentationFormat>On-screen Show (16:9)</PresentationFormat>
  <Paragraphs>141</Paragraphs>
  <Slides>19</Slides>
  <Notes>7</Notes>
  <HiddenSlides>0</HiddenSlides>
  <MMClips>0</MMClips>
  <ScaleCrop>false</ScaleCrop>
  <HeadingPairs>
    <vt:vector size="6" baseType="variant">
      <vt:variant>
        <vt:lpstr>Fonts Used</vt:lpstr>
      </vt:variant>
      <vt:variant>
        <vt:i4>5</vt:i4>
      </vt:variant>
      <vt:variant>
        <vt:lpstr>Theme</vt:lpstr>
      </vt:variant>
      <vt:variant>
        <vt:i4>6</vt:i4>
      </vt:variant>
      <vt:variant>
        <vt:lpstr>Slide Titles</vt:lpstr>
      </vt:variant>
      <vt:variant>
        <vt:i4>19</vt:i4>
      </vt:variant>
    </vt:vector>
  </HeadingPairs>
  <TitlesOfParts>
    <vt:vector size="30" baseType="lpstr">
      <vt:lpstr>MS PGothic</vt:lpstr>
      <vt:lpstr>Arial</vt:lpstr>
      <vt:lpstr>Corbel</vt:lpstr>
      <vt:lpstr>Lucida Grande</vt:lpstr>
      <vt:lpstr>Wingdings</vt:lpstr>
      <vt:lpstr>Jisc Content Slides</vt:lpstr>
      <vt:lpstr>Jisc Cover Slides</vt:lpstr>
      <vt:lpstr>Jisc Closing Slides</vt:lpstr>
      <vt:lpstr>Jisc Divider Sldes</vt:lpstr>
      <vt:lpstr>Jisc Fullscreen Image Slides</vt:lpstr>
      <vt:lpstr>Jisc Colours</vt:lpstr>
      <vt:lpstr>Jisc Monitor and APC data collection</vt:lpstr>
      <vt:lpstr>PowerPoint Presentation</vt:lpstr>
      <vt:lpstr>PowerPoint Presentation</vt:lpstr>
      <vt:lpstr>PowerPoint Presentation</vt:lpstr>
      <vt:lpstr>PowerPoint Presentation</vt:lpstr>
      <vt:lpstr>PowerPoint Presentation</vt:lpstr>
      <vt:lpstr>Recent &amp; upcoming new features</vt:lpstr>
      <vt:lpstr>Jisc APC data collection</vt:lpstr>
      <vt:lpstr>Collecting APC data</vt:lpstr>
      <vt:lpstr>Why do we ask for all that data –  and what do we do with it?</vt:lpstr>
      <vt:lpstr>1) We use it in negotiations</vt:lpstr>
      <vt:lpstr>1) We use it in negotiations</vt:lpstr>
      <vt:lpstr>Offsetting deals in 2018</vt:lpstr>
      <vt:lpstr>2) It’s used in research all over the world</vt:lpstr>
      <vt:lpstr>2) It is used in research all over the world</vt:lpstr>
      <vt:lpstr>3) It’s used to inform OA policies</vt:lpstr>
      <vt:lpstr>3) It is used to inform OA policies in the UK</vt:lpstr>
      <vt:lpstr>The benefits of open APC data</vt:lpstr>
      <vt:lpstr>Further information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Jisc Monitor and APC data collection</dc:title>
  <dc:creator>Graham Stone</dc:creator>
  <cp:lastModifiedBy>Graham Stone</cp:lastModifiedBy>
  <cp:revision>12</cp:revision>
  <cp:lastPrinted>2015-03-16T16:56:25Z</cp:lastPrinted>
  <dcterms:created xsi:type="dcterms:W3CDTF">2018-06-25T15:06:31Z</dcterms:created>
  <dcterms:modified xsi:type="dcterms:W3CDTF">2018-06-29T06:26:17Z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0x0101002FE4A139ECCBD241A442D7CF7EE8F8D4</vt:lpwstr>
  </property>
  <property fmtid="{D5CDD505-2E9C-101B-9397-08002B2CF9AE}" pid="3" name="_dlc_DocIdItemGuid">
    <vt:lpwstr>39e1a14c-b6b3-45a1-83fe-3e6965695426</vt:lpwstr>
  </property>
  <property fmtid="{D5CDD505-2E9C-101B-9397-08002B2CF9AE}" pid="4" name="SharedWithUsers">
    <vt:lpwstr/>
  </property>
  <property fmtid="{D5CDD505-2E9C-101B-9397-08002B2CF9AE}" pid="5" name="_dlc_DocId">
    <vt:lpwstr>N7XHR37R3CPZ-174-2</vt:lpwstr>
  </property>
  <property fmtid="{D5CDD505-2E9C-101B-9397-08002B2CF9AE}" pid="6" name="_dlc_DocIdUrl">
    <vt:lpwstr>https://jisc365.sharepoint.com/sites/customerexperience/cscollab/_layouts/15/DocIdRedir.aspx?ID=N7XHR37R3CPZ-174-2, N7XHR37R3CPZ-174-2</vt:lpwstr>
  </property>
</Properties>
</file>