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668" r:id="rId2"/>
    <p:sldMasterId id="2147483674" r:id="rId3"/>
    <p:sldMasterId id="2147483648" r:id="rId4"/>
    <p:sldMasterId id="2147483684" r:id="rId5"/>
    <p:sldMasterId id="2147483697" r:id="rId6"/>
  </p:sldMasterIdLst>
  <p:notesMasterIdLst>
    <p:notesMasterId r:id="rId11"/>
  </p:notesMasterIdLst>
  <p:handoutMasterIdLst>
    <p:handoutMasterId r:id="rId12"/>
  </p:handoutMasterIdLst>
  <p:sldIdLst>
    <p:sldId id="355" r:id="rId7"/>
    <p:sldId id="369" r:id="rId8"/>
    <p:sldId id="372" r:id="rId9"/>
    <p:sldId id="371" r:id="rId10"/>
  </p:sldIdLst>
  <p:sldSz cx="9144000" cy="6858000" type="screen4x3"/>
  <p:notesSz cx="9925050" cy="66659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a:srgbClr val="98C6EA"/>
    <a:srgbClr val="00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D5ABB26-0587-4C30-8999-92F81FD0307C}">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5" autoAdjust="0"/>
    <p:restoredTop sz="88283" autoAdjust="0"/>
  </p:normalViewPr>
  <p:slideViewPr>
    <p:cSldViewPr snapToGrid="0">
      <p:cViewPr varScale="1">
        <p:scale>
          <a:sx n="63" d="100"/>
          <a:sy n="63" d="100"/>
        </p:scale>
        <p:origin x="-792" y="-10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135" d="100"/>
          <a:sy n="135" d="100"/>
        </p:scale>
        <p:origin x="-1518" y="-90"/>
      </p:cViewPr>
      <p:guideLst>
        <p:guide orient="horz" pos="210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dirty="0"/>
          </a:p>
        </p:txBody>
      </p:sp>
      <p:sp>
        <p:nvSpPr>
          <p:cNvPr id="3" name="Datumsplatzhalter 2"/>
          <p:cNvSpPr>
            <a:spLocks noGrp="1"/>
          </p:cNvSpPr>
          <p:nvPr>
            <p:ph type="dt" sz="quarter"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Arial" pitchFamily="34" charset="0"/>
                <a:cs typeface="Arial" pitchFamily="34" charset="0"/>
              </a:defRPr>
            </a:lvl1pPr>
          </a:lstStyle>
          <a:p>
            <a:pPr>
              <a:defRPr/>
            </a:pPr>
            <a:fld id="{20751376-2EB8-4403-B858-305A8AAA6B01}" type="datetimeFigureOut">
              <a:rPr lang="en-GB"/>
              <a:pPr>
                <a:defRPr/>
              </a:pPr>
              <a:t>29/06/2018</a:t>
            </a:fld>
            <a:endParaRPr lang="en-GB" dirty="0"/>
          </a:p>
        </p:txBody>
      </p:sp>
      <p:sp>
        <p:nvSpPr>
          <p:cNvPr id="4" name="Fußzeilenplatzhalter 3"/>
          <p:cNvSpPr>
            <a:spLocks noGrp="1"/>
          </p:cNvSpPr>
          <p:nvPr>
            <p:ph type="ftr" sz="quarter" idx="2"/>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5" name="Foliennummernplatzhalter 4"/>
          <p:cNvSpPr>
            <a:spLocks noGrp="1"/>
          </p:cNvSpPr>
          <p:nvPr>
            <p:ph type="sldNum" sz="quarter" idx="3"/>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Arial" pitchFamily="34" charset="0"/>
                <a:cs typeface="Arial" pitchFamily="34" charset="0"/>
              </a:defRPr>
            </a:lvl1pPr>
          </a:lstStyle>
          <a:p>
            <a:pPr>
              <a:defRPr/>
            </a:pPr>
            <a:fld id="{62C15F7A-46C6-4AD2-BFEC-842DCCCC19C4}" type="slidenum">
              <a:rPr lang="en-GB"/>
              <a:pPr>
                <a:defRPr/>
              </a:pPr>
              <a:t>‹Nr.›</a:t>
            </a:fld>
            <a:endParaRPr lang="en-GB"/>
          </a:p>
        </p:txBody>
      </p:sp>
    </p:spTree>
    <p:extLst>
      <p:ext uri="{BB962C8B-B14F-4D97-AF65-F5344CB8AC3E}">
        <p14:creationId xmlns:p14="http://schemas.microsoft.com/office/powerpoint/2010/main" val="2829095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3" name="Datumsplatzhalter 2"/>
          <p:cNvSpPr>
            <a:spLocks noGrp="1"/>
          </p:cNvSpPr>
          <p:nvPr>
            <p:ph type="dt"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mn-lt"/>
                <a:cs typeface="+mn-cs"/>
              </a:defRPr>
            </a:lvl1pPr>
          </a:lstStyle>
          <a:p>
            <a:pPr>
              <a:defRPr/>
            </a:pPr>
            <a:fld id="{89C46BC9-2C9E-4670-A85A-6A588BA2D405}" type="datetimeFigureOut">
              <a:rPr lang="en-GB"/>
              <a:pPr>
                <a:defRPr/>
              </a:pPr>
              <a:t>29/06/2018</a:t>
            </a:fld>
            <a:endParaRPr lang="en-GB"/>
          </a:p>
        </p:txBody>
      </p:sp>
      <p:sp>
        <p:nvSpPr>
          <p:cNvPr id="4" name="Folienbildplatzhalter 3"/>
          <p:cNvSpPr>
            <a:spLocks noGrp="1" noRot="1" noChangeAspect="1"/>
          </p:cNvSpPr>
          <p:nvPr>
            <p:ph type="sldImg" idx="2"/>
          </p:nvPr>
        </p:nvSpPr>
        <p:spPr>
          <a:xfrm>
            <a:off x="3295650" y="500063"/>
            <a:ext cx="3333750" cy="2500312"/>
          </a:xfrm>
          <a:prstGeom prst="rect">
            <a:avLst/>
          </a:prstGeom>
          <a:noFill/>
          <a:ln w="12700">
            <a:solidFill>
              <a:prstClr val="black"/>
            </a:solidFill>
          </a:ln>
        </p:spPr>
        <p:txBody>
          <a:bodyPr vert="horz" lIns="90708" tIns="45354" rIns="90708" bIns="45354" rtlCol="0" anchor="ctr"/>
          <a:lstStyle/>
          <a:p>
            <a:pPr lvl="0"/>
            <a:endParaRPr lang="en-GB" noProof="0"/>
          </a:p>
        </p:txBody>
      </p:sp>
      <p:sp>
        <p:nvSpPr>
          <p:cNvPr id="5" name="Notizenplatzhalter 4"/>
          <p:cNvSpPr>
            <a:spLocks noGrp="1"/>
          </p:cNvSpPr>
          <p:nvPr>
            <p:ph type="body" sz="quarter" idx="3"/>
          </p:nvPr>
        </p:nvSpPr>
        <p:spPr>
          <a:xfrm>
            <a:off x="992506" y="3166309"/>
            <a:ext cx="7940040" cy="2999661"/>
          </a:xfrm>
          <a:prstGeom prst="rect">
            <a:avLst/>
          </a:prstGeom>
        </p:spPr>
        <p:txBody>
          <a:bodyPr vert="horz" wrap="square" lIns="90708" tIns="45354" rIns="90708" bIns="45354" numCol="1" anchor="t" anchorCtr="0" compatLnSpc="1">
            <a:prstTxWarp prst="textNoShape">
              <a:avLst/>
            </a:prstTxWarp>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6" name="Fußzeilenplatzhalter 5"/>
          <p:cNvSpPr>
            <a:spLocks noGrp="1"/>
          </p:cNvSpPr>
          <p:nvPr>
            <p:ph type="ftr" sz="quarter" idx="4"/>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7" name="Foliennummernplatzhalter 6"/>
          <p:cNvSpPr>
            <a:spLocks noGrp="1"/>
          </p:cNvSpPr>
          <p:nvPr>
            <p:ph type="sldNum" sz="quarter" idx="5"/>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mn-lt"/>
                <a:cs typeface="+mn-cs"/>
              </a:defRPr>
            </a:lvl1pPr>
          </a:lstStyle>
          <a:p>
            <a:pPr>
              <a:defRPr/>
            </a:pPr>
            <a:fld id="{00AFC6D0-44D5-4EB7-828F-6F464F83D79A}" type="slidenum">
              <a:rPr lang="en-GB"/>
              <a:pPr>
                <a:defRPr/>
              </a:pPr>
              <a:t>‹Nr.›</a:t>
            </a:fld>
            <a:endParaRPr lang="en-GB"/>
          </a:p>
        </p:txBody>
      </p:sp>
    </p:spTree>
    <p:extLst>
      <p:ext uri="{BB962C8B-B14F-4D97-AF65-F5344CB8AC3E}">
        <p14:creationId xmlns:p14="http://schemas.microsoft.com/office/powerpoint/2010/main" val="2297997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182563" indent="-182563" algn="l" rtl="0" fontAlgn="base">
      <a:spcBef>
        <a:spcPct val="30000"/>
      </a:spcBef>
      <a:spcAft>
        <a:spcPct val="0"/>
      </a:spcAft>
      <a:buFont typeface="Arial" charset="0"/>
      <a:buChar char="•"/>
      <a:defRPr sz="1200" kern="1200">
        <a:solidFill>
          <a:schemeClr val="tx1"/>
        </a:solidFill>
        <a:latin typeface="+mn-lt"/>
        <a:ea typeface="+mn-ea"/>
        <a:cs typeface="Arial" charset="0"/>
      </a:defRPr>
    </a:lvl2pPr>
    <a:lvl3pPr marL="355600" indent="-173038" algn="l" rtl="0" fontAlgn="base">
      <a:spcBef>
        <a:spcPct val="30000"/>
      </a:spcBef>
      <a:spcAft>
        <a:spcPct val="0"/>
      </a:spcAft>
      <a:buFont typeface="Symbol" pitchFamily="18" charset="2"/>
      <a:buChar char="-"/>
      <a:defRPr sz="1200" kern="1200">
        <a:solidFill>
          <a:schemeClr val="tx1"/>
        </a:solidFill>
        <a:latin typeface="+mn-lt"/>
        <a:ea typeface="+mn-ea"/>
        <a:cs typeface="Arial" charset="0"/>
      </a:defRPr>
    </a:lvl3pPr>
    <a:lvl4pPr marL="538163" indent="-182563" algn="l" rtl="0" fontAlgn="base">
      <a:spcBef>
        <a:spcPct val="30000"/>
      </a:spcBef>
      <a:spcAft>
        <a:spcPct val="0"/>
      </a:spcAft>
      <a:buFont typeface="Courier New" pitchFamily="49" charset="0"/>
      <a:buChar char="o"/>
      <a:defRPr sz="1200" kern="1200">
        <a:solidFill>
          <a:schemeClr val="tx1"/>
        </a:solidFill>
        <a:latin typeface="+mn-lt"/>
        <a:ea typeface="+mn-ea"/>
        <a:cs typeface="Arial" charset="0"/>
      </a:defRPr>
    </a:lvl4pPr>
    <a:lvl5pPr marL="720725" indent="-182563" algn="l" rtl="0" fontAlgn="base">
      <a:spcBef>
        <a:spcPct val="30000"/>
      </a:spcBef>
      <a:spcAft>
        <a:spcPct val="0"/>
      </a:spcAft>
      <a:buFont typeface="Wingdings" pitchFamily="2" charset="2"/>
      <a:buChar char="§"/>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00AFC6D0-44D5-4EB7-828F-6F464F83D79A}" type="slidenum">
              <a:rPr lang="en-GB" smtClean="0"/>
              <a:pPr>
                <a:defRPr/>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6" name="Inhaltsplatzhalter 2"/>
          <p:cNvSpPr>
            <a:spLocks noGrp="1"/>
          </p:cNvSpPr>
          <p:nvPr>
            <p:ph idx="10" hasCustomPrompt="1"/>
          </p:nvPr>
        </p:nvSpPr>
        <p:spPr>
          <a:xfrm>
            <a:off x="319088" y="1978720"/>
            <a:ext cx="8508999"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6408271"/>
            <a:ext cx="575236" cy="3585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2"/>
          </p:nvPr>
        </p:nvSpPr>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p:txBody>
          <a:bodyPr/>
          <a:lstStyle/>
          <a:p>
            <a:r>
              <a:rPr lang="de-DE"/>
              <a:t>Dr. rer. nat. Erika Mustermann (TUM) | kann beliebig erweitert werden | Infos mit Strich trennen</a:t>
            </a:r>
            <a:endParaRPr lang="en-US" dirty="0"/>
          </a:p>
        </p:txBody>
      </p:sp>
      <p:sp>
        <p:nvSpPr>
          <p:cNvPr id="8"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7185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oße Bilder">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319089" y="1762188"/>
            <a:ext cx="8508999" cy="7149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9" name="Bildplatzhalter 8"/>
          <p:cNvSpPr>
            <a:spLocks noGrp="1"/>
          </p:cNvSpPr>
          <p:nvPr>
            <p:ph type="pic" sz="quarter" idx="17"/>
          </p:nvPr>
        </p:nvSpPr>
        <p:spPr>
          <a:xfrm>
            <a:off x="0" y="2476500"/>
            <a:ext cx="9144000" cy="4381500"/>
          </a:xfrm>
          <a:prstGeom prst="rect">
            <a:avLst/>
          </a:prstGeom>
        </p:spPr>
        <p:txBody>
          <a:bodyPr/>
          <a:lstStyle/>
          <a:p>
            <a:endParaRPr lang="de-DE"/>
          </a:p>
        </p:txBody>
      </p:sp>
      <p:sp>
        <p:nvSpPr>
          <p:cNvPr id="8"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formatfüllend">
    <p:spTree>
      <p:nvGrpSpPr>
        <p:cNvPr id="1" name=""/>
        <p:cNvGrpSpPr/>
        <p:nvPr/>
      </p:nvGrpSpPr>
      <p:grpSpPr>
        <a:xfrm>
          <a:off x="0" y="0"/>
          <a:ext cx="0" cy="0"/>
          <a:chOff x="0" y="0"/>
          <a:chExt cx="0" cy="0"/>
        </a:xfrm>
      </p:grpSpPr>
      <p:sp>
        <p:nvSpPr>
          <p:cNvPr id="8" name="Bildplatzhalter 2"/>
          <p:cNvSpPr>
            <a:spLocks noGrp="1"/>
          </p:cNvSpPr>
          <p:nvPr>
            <p:ph type="pic" sz="quarter" idx="14" hasCustomPrompt="1"/>
          </p:nvPr>
        </p:nvSpPr>
        <p:spPr>
          <a:xfrm>
            <a:off x="0" y="1691640"/>
            <a:ext cx="9144000" cy="5166360"/>
          </a:xfrm>
          <a:prstGeom prst="rect">
            <a:avLst/>
          </a:prstGeom>
        </p:spPr>
        <p:txBody>
          <a:bodyPr/>
          <a:lstStyle>
            <a:lvl1pPr>
              <a:lnSpc>
                <a:spcPct val="114000"/>
              </a:lnSpc>
              <a:defRPr/>
            </a:lvl1pPr>
          </a:lstStyle>
          <a:p>
            <a:endParaRPr lang="de-DE" dirty="0"/>
          </a:p>
        </p:txBody>
      </p:sp>
      <p:sp>
        <p:nvSpPr>
          <p:cNvPr id="6" name="Foliennummernplatzhalter 5"/>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6"/>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4257987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94334"/>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baseline="0" noProof="0" dirty="0">
                <a:solidFill>
                  <a:schemeClr val="bg1"/>
                </a:solidFill>
              </a:defRPr>
            </a:lvl1pPr>
          </a:lstStyle>
          <a:p>
            <a:pPr lvl="0"/>
            <a:r>
              <a:rPr lang="de-DE" noProof="0" dirty="0"/>
              <a:t>Präsentationsmuster</a:t>
            </a:r>
            <a:br>
              <a:rPr lang="de-DE" noProof="0" dirty="0"/>
            </a:br>
            <a:r>
              <a:rPr lang="de-DE" noProof="0" dirty="0"/>
              <a:t/>
            </a:r>
            <a:br>
              <a:rPr lang="de-DE" noProof="0" dirty="0"/>
            </a:br>
            <a:r>
              <a:rPr lang="de-DE" noProof="0" dirty="0"/>
              <a:t>kann auch als </a:t>
            </a:r>
            <a:r>
              <a:rPr lang="de-DE" noProof="0" dirty="0" err="1"/>
              <a:t>Kapiteltrenner</a:t>
            </a:r>
            <a:r>
              <a:rPr lang="de-DE" noProof="0" dirty="0"/>
              <a:t> verwendet werden</a:t>
            </a:r>
          </a:p>
        </p:txBody>
      </p:sp>
      <p:sp>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r>
              <a:rPr lang="de-DE"/>
              <a:t>Dr. rer. nat. Erika Mustermann (TUM) | kann beliebig erweitert werden | Infos mit Strich trennen</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6" name="Foliennummernplatzhalter 5"/>
          <p:cNvSpPr>
            <a:spLocks noGrp="1"/>
          </p:cNvSpPr>
          <p:nvPr>
            <p:ph type="sldNum" sz="quarter" idx="11"/>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lvl1pPr>
              <a:defRPr>
                <a:solidFill>
                  <a:schemeClr val="bg1"/>
                </a:solidFill>
              </a:defRPr>
            </a:lvl1pPr>
          </a:lstStyle>
          <a:p>
            <a:r>
              <a:rPr lang="de-DE"/>
              <a:t>Dr. rer. nat. Erika Mustermann (TUM) | kann beliebig erweitert werden | Infos mit Strich trennen</a:t>
            </a:r>
            <a:endParaRPr lang="en-US" dirty="0"/>
          </a:p>
        </p:txBody>
      </p:sp>
      <p:sp>
        <p:nvSpPr>
          <p:cNvPr id="5" name="Titel 1"/>
          <p:cNvSpPr>
            <a:spLocks noGrp="1"/>
          </p:cNvSpPr>
          <p:nvPr>
            <p:ph type="title" hasCustomPrompt="1"/>
          </p:nvPr>
        </p:nvSpPr>
        <p:spPr>
          <a:xfrm>
            <a:off x="319090" y="994334"/>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baseline="0" noProof="0" dirty="0">
                <a:solidFill>
                  <a:schemeClr val="bg1"/>
                </a:solidFill>
              </a:defRPr>
            </a:lvl1pPr>
          </a:lstStyle>
          <a:p>
            <a:pPr lvl="0"/>
            <a:r>
              <a:rPr lang="de-DE" noProof="0" dirty="0"/>
              <a:t>Präsentationsmuster</a:t>
            </a:r>
            <a:br>
              <a:rPr lang="de-DE" noProof="0" dirty="0"/>
            </a:br>
            <a:r>
              <a:rPr lang="de-DE" noProof="0" dirty="0"/>
              <a:t/>
            </a:r>
            <a:br>
              <a:rPr lang="de-DE" noProof="0" dirty="0"/>
            </a:br>
            <a:r>
              <a:rPr lang="de-DE" noProof="0" dirty="0"/>
              <a:t>kann auch als </a:t>
            </a:r>
            <a:r>
              <a:rPr lang="de-DE" noProof="0" dirty="0" err="1"/>
              <a:t>Kapiteltrenner</a:t>
            </a:r>
            <a:r>
              <a:rPr lang="de-DE" noProof="0" dirty="0"/>
              <a:t> verwendet werden</a:t>
            </a:r>
          </a:p>
        </p:txBody>
      </p:sp>
    </p:spTree>
    <p:extLst>
      <p:ext uri="{BB962C8B-B14F-4D97-AF65-F5344CB8AC3E}">
        <p14:creationId xmlns:p14="http://schemas.microsoft.com/office/powerpoint/2010/main" val="17185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94334"/>
            <a:ext cx="8508999" cy="501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3000" noProof="0" dirty="0">
                <a:solidFill>
                  <a:schemeClr val="bg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978720"/>
            <a:ext cx="8508999"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solidFill>
                  <a:schemeClr val="bg1"/>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p:txBody>
          <a:bodyPr/>
          <a:lstStyle>
            <a:lvl1pPr>
              <a:defRPr>
                <a:solidFill>
                  <a:schemeClr val="bg1"/>
                </a:solidFill>
              </a:defRPr>
            </a:lvl1pPr>
          </a:lstStyle>
          <a:p>
            <a:r>
              <a:rPr lang="de-DE"/>
              <a:t>Dr. rer. nat. Erika Mustermann (TUM) | kann beliebig erweitert werden | Infos mit Strich trennen</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6" name="Inhaltsplatzhalter 2"/>
          <p:cNvSpPr>
            <a:spLocks noGrp="1"/>
          </p:cNvSpPr>
          <p:nvPr>
            <p:ph idx="10" hasCustomPrompt="1"/>
          </p:nvPr>
        </p:nvSpPr>
        <p:spPr>
          <a:xfrm>
            <a:off x="319088" y="1978720"/>
            <a:ext cx="8508999"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solidFill>
                  <a:srgbClr val="000000"/>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6408271"/>
            <a:ext cx="575236" cy="3585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1"/>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7185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6" name="Inhaltsplatzhalter 2"/>
          <p:cNvSpPr>
            <a:spLocks noGrp="1"/>
          </p:cNvSpPr>
          <p:nvPr>
            <p:ph idx="10" hasCustomPrompt="1"/>
          </p:nvPr>
        </p:nvSpPr>
        <p:spPr>
          <a:xfrm>
            <a:off x="319088" y="1978720"/>
            <a:ext cx="8508999" cy="1274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6408271"/>
            <a:ext cx="575236" cy="3585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8" name="Foliennummernplatzhalter 7"/>
          <p:cNvSpPr>
            <a:spLocks noGrp="1"/>
          </p:cNvSpPr>
          <p:nvPr>
            <p:ph type="sldNum" sz="quarter" idx="12"/>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3"/>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7185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19090" y="1762188"/>
            <a:ext cx="8508999" cy="46995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5" name="Foliennummernplatzhalter 4"/>
          <p:cNvSpPr>
            <a:spLocks noGrp="1"/>
          </p:cNvSpPr>
          <p:nvPr>
            <p:ph type="sldNum" sz="quarter" idx="11"/>
          </p:nvPr>
        </p:nvSpPr>
        <p:spPr/>
        <p:txBody>
          <a:bodyPr lIns="0" rIns="0"/>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r>
              <a:rPr lang="de-DE"/>
              <a:t>Dr. rer. nat. Erika Mustermann (TUM) | kann beliebig erweitert werden | Infos mit Strich trennen</a:t>
            </a:r>
            <a:endParaRPr lang="en-US" dirty="0"/>
          </a:p>
        </p:txBody>
      </p:sp>
      <p:sp>
        <p:nvSpPr>
          <p:cNvPr id="6"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218394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2499360"/>
            <a:ext cx="8508999" cy="3962400"/>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a:lvl3pPr>
          </a:lstStyle>
          <a:p>
            <a:pPr lvl="0"/>
            <a:r>
              <a:rPr lang="de-DE" noProof="0" dirty="0"/>
              <a:t>Inhalt durch Klicken bearbeiten</a:t>
            </a:r>
          </a:p>
          <a:p>
            <a:pPr lvl="1"/>
            <a:r>
              <a:rPr lang="de-DE" noProof="0" dirty="0"/>
              <a:t>Zweite Ebene</a:t>
            </a:r>
          </a:p>
          <a:p>
            <a:pPr lvl="2"/>
            <a:r>
              <a:rPr lang="de-DE" sz="1600" noProof="0" dirty="0"/>
              <a:t>Dritte Ebene</a:t>
            </a:r>
            <a:endParaRPr lang="de-DE" noProof="0" dirty="0"/>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useBgFill="1">
        <p:nvSpPr>
          <p:cNvPr id="7" name="Fußzeilenplatzhalter 6"/>
          <p:cNvSpPr>
            <a:spLocks noGrp="1"/>
          </p:cNvSpPr>
          <p:nvPr>
            <p:ph type="ftr" sz="quarter" idx="12"/>
          </p:nvPr>
        </p:nvSpPr>
        <p:spPr/>
        <p:txBody>
          <a:bodyPr/>
          <a:lstStyle/>
          <a:p>
            <a:r>
              <a:rPr lang="de-DE"/>
              <a:t>Dr. rer. nat. Erika Mustermann (TUM) | kann beliebig erweitert werden | Infos mit Strich trennen</a:t>
            </a:r>
            <a:endParaRPr lang="en-US" dirty="0"/>
          </a:p>
        </p:txBody>
      </p:sp>
      <p:sp useBgFill="1">
        <p:nvSpPr>
          <p:cNvPr id="6" name="Textplatzhalter 7"/>
          <p:cNvSpPr>
            <a:spLocks noGrp="1"/>
          </p:cNvSpPr>
          <p:nvPr>
            <p:ph type="body" sz="quarter" idx="13" hasCustomPrompt="1"/>
          </p:nvPr>
        </p:nvSpPr>
        <p:spPr>
          <a:xfrm>
            <a:off x="319089" y="1762188"/>
            <a:ext cx="8508999" cy="714951"/>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dirty="0"/>
              <a:t>Inhalt durch Klicken bearbeiten</a:t>
            </a:r>
          </a:p>
        </p:txBody>
      </p:sp>
      <p:sp>
        <p:nvSpPr>
          <p:cNvPr id="8"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218394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1" name="Inhaltsplatzhalter 2"/>
          <p:cNvSpPr>
            <a:spLocks noGrp="1"/>
          </p:cNvSpPr>
          <p:nvPr>
            <p:ph idx="14" hasCustomPrompt="1"/>
          </p:nvPr>
        </p:nvSpPr>
        <p:spPr>
          <a:xfrm>
            <a:off x="319091" y="1762188"/>
            <a:ext cx="4180910" cy="46873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baseline="0"/>
            </a:lvl3pPr>
          </a:lstStyle>
          <a:p>
            <a:pPr lvl="0"/>
            <a:r>
              <a:rPr lang="de-DE" noProof="0" dirty="0"/>
              <a:t>Inhalt durch Klicken bearbeiten</a:t>
            </a:r>
          </a:p>
          <a:p>
            <a:pPr lvl="1"/>
            <a:r>
              <a:rPr lang="de-DE" noProof="0" dirty="0"/>
              <a:t>Zweite Ebene</a:t>
            </a:r>
          </a:p>
          <a:p>
            <a:pPr lvl="2"/>
            <a:r>
              <a:rPr lang="de-DE" sz="1600" noProof="0" dirty="0"/>
              <a:t>Dritte Ebene</a:t>
            </a:r>
            <a:endParaRPr lang="de-DE" noProof="0" dirty="0"/>
          </a:p>
        </p:txBody>
      </p:sp>
      <p:sp>
        <p:nvSpPr>
          <p:cNvPr id="13" name="Inhaltsplatzhalter 2"/>
          <p:cNvSpPr>
            <a:spLocks noGrp="1"/>
          </p:cNvSpPr>
          <p:nvPr>
            <p:ph idx="15" hasCustomPrompt="1"/>
          </p:nvPr>
        </p:nvSpPr>
        <p:spPr>
          <a:xfrm>
            <a:off x="4647179" y="1762188"/>
            <a:ext cx="4180910" cy="46873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vl2pPr>
              <a:lnSpc>
                <a:spcPct val="114000"/>
              </a:lnSpc>
              <a:defRPr lang="de-DE" noProof="0" dirty="0" smtClean="0"/>
            </a:lvl2pPr>
            <a:lvl3pPr>
              <a:defRPr sz="1600"/>
            </a:lvl3pPr>
          </a:lstStyle>
          <a:p>
            <a:pPr lvl="0"/>
            <a:r>
              <a:rPr lang="de-DE" noProof="0" dirty="0"/>
              <a:t>Inhalt durch Klicken bearbeiten</a:t>
            </a:r>
          </a:p>
          <a:p>
            <a:pPr lvl="1"/>
            <a:r>
              <a:rPr lang="de-DE" noProof="0" dirty="0"/>
              <a:t>Zweite Ebene</a:t>
            </a:r>
          </a:p>
          <a:p>
            <a:pPr lvl="2"/>
            <a:r>
              <a:rPr lang="de-DE" sz="1600" noProof="0" dirty="0"/>
              <a:t>Dritte Ebene</a:t>
            </a:r>
            <a:endParaRPr lang="de-DE" noProof="0" dirty="0"/>
          </a:p>
        </p:txBody>
      </p:sp>
      <p:sp>
        <p:nvSpPr>
          <p:cNvPr id="6" name="Foliennummernplatzhalter 5"/>
          <p:cNvSpPr>
            <a:spLocks noGrp="1"/>
          </p:cNvSpPr>
          <p:nvPr>
            <p:ph type="sldNum" sz="quarter" idx="16"/>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7"/>
          </p:nvPr>
        </p:nvSpPr>
        <p:spPr/>
        <p:txBody>
          <a:bodyPr/>
          <a:lstStyle/>
          <a:p>
            <a:r>
              <a:rPr lang="de-DE"/>
              <a:t>Dr. rer. nat. Erika Mustermann (TUM) | kann beliebig erweitert werden | Infos mit Strich trennen</a:t>
            </a:r>
            <a:endParaRPr lang="en-US" dirty="0"/>
          </a:p>
        </p:txBody>
      </p:sp>
      <p:sp>
        <p:nvSpPr>
          <p:cNvPr id="7"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346290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 Text">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319089" y="1762188"/>
            <a:ext cx="8508999" cy="7149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dirty="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8" name="Inhaltsplatzhalter 9"/>
          <p:cNvSpPr>
            <a:spLocks noGrp="1"/>
          </p:cNvSpPr>
          <p:nvPr>
            <p:ph sz="quarter" idx="18"/>
          </p:nvPr>
        </p:nvSpPr>
        <p:spPr>
          <a:xfrm>
            <a:off x="316992" y="2484000"/>
            <a:ext cx="4242816" cy="3974655"/>
          </a:xfrm>
          <a:prstGeom prst="rect">
            <a:avLst/>
          </a:prstGeom>
        </p:spPr>
        <p:txBody>
          <a:bodyPr lIns="0" rIns="0"/>
          <a:lstStyle>
            <a:lvl1pPr>
              <a:defRPr lang="de-DE" sz="1600" kern="1200" noProof="0" dirty="0" smtClean="0">
                <a:solidFill>
                  <a:schemeClr val="tx1"/>
                </a:solidFill>
                <a:latin typeface="+mn-lt"/>
                <a:ea typeface="+mn-ea"/>
                <a:cs typeface="+mn-cs"/>
              </a:defRPr>
            </a:lvl1pPr>
            <a:lvl2pPr>
              <a:defRPr/>
            </a:lvl2pPr>
            <a:lvl3pPr>
              <a:defRPr sz="1600"/>
            </a:lvl3pPr>
          </a:lstStyle>
          <a:p>
            <a:pPr lvl="0"/>
            <a:r>
              <a:rPr lang="de-DE" dirty="0"/>
              <a:t>Textmasterformate durch Klicken bearbeiten</a:t>
            </a:r>
          </a:p>
          <a:p>
            <a:pPr lvl="1"/>
            <a:r>
              <a:rPr lang="de-DE" dirty="0"/>
              <a:t>Zweite Ebene</a:t>
            </a:r>
          </a:p>
          <a:p>
            <a:pPr lvl="2"/>
            <a:r>
              <a:rPr lang="de-DE" sz="1600" dirty="0"/>
              <a:t>Dritte Ebene</a:t>
            </a:r>
            <a:endParaRPr lang="de-DE" dirty="0"/>
          </a:p>
        </p:txBody>
      </p:sp>
      <p:sp>
        <p:nvSpPr>
          <p:cNvPr id="11" name="Bildplatzhalter 2"/>
          <p:cNvSpPr>
            <a:spLocks noGrp="1"/>
          </p:cNvSpPr>
          <p:nvPr>
            <p:ph type="pic" sz="quarter" idx="14" hasCustomPrompt="1"/>
          </p:nvPr>
        </p:nvSpPr>
        <p:spPr>
          <a:xfrm>
            <a:off x="4584192" y="2484120"/>
            <a:ext cx="4244400" cy="3974400"/>
          </a:xfrm>
          <a:prstGeom prst="rect">
            <a:avLst/>
          </a:prstGeom>
        </p:spPr>
        <p:txBody>
          <a:bodyPr/>
          <a:lstStyle>
            <a:lvl1pPr>
              <a:lnSpc>
                <a:spcPct val="114000"/>
              </a:lnSpc>
              <a:defRPr/>
            </a:lvl1pPr>
          </a:lstStyle>
          <a:p>
            <a:endParaRPr lang="de-DE" dirty="0"/>
          </a:p>
        </p:txBody>
      </p:sp>
      <p:sp>
        <p:nvSpPr>
          <p:cNvPr id="10"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 Text (Hintergrund)">
    <p:spTree>
      <p:nvGrpSpPr>
        <p:cNvPr id="1" name=""/>
        <p:cNvGrpSpPr/>
        <p:nvPr/>
      </p:nvGrpSpPr>
      <p:grpSpPr>
        <a:xfrm>
          <a:off x="0" y="0"/>
          <a:ext cx="0" cy="0"/>
          <a:chOff x="0" y="0"/>
          <a:chExt cx="0" cy="0"/>
        </a:xfrm>
      </p:grpSpPr>
      <p:sp>
        <p:nvSpPr>
          <p:cNvPr id="9" name="Rechteck 8"/>
          <p:cNvSpPr/>
          <p:nvPr userDrawn="1"/>
        </p:nvSpPr>
        <p:spPr bwMode="auto">
          <a:xfrm>
            <a:off x="0" y="2477139"/>
            <a:ext cx="9144000" cy="438086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hangingPunct="0"/>
            <a:endParaRPr lang="de-DE" sz="1000">
              <a:latin typeface="Arial" pitchFamily="34" charset="0"/>
            </a:endParaRPr>
          </a:p>
        </p:txBody>
      </p:sp>
      <p:sp>
        <p:nvSpPr>
          <p:cNvPr id="18" name="Textplatzhalter 7"/>
          <p:cNvSpPr>
            <a:spLocks noGrp="1"/>
          </p:cNvSpPr>
          <p:nvPr>
            <p:ph type="body" sz="quarter" idx="13" hasCustomPrompt="1"/>
          </p:nvPr>
        </p:nvSpPr>
        <p:spPr>
          <a:xfrm>
            <a:off x="319089" y="1762188"/>
            <a:ext cx="8508999" cy="71495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noProof="0" dirty="0" smtClean="0"/>
            </a:lvl1pPr>
          </a:lstStyle>
          <a:p>
            <a:pPr lvl="0"/>
            <a:r>
              <a:rPr lang="de-DE" noProof="0" dirty="0"/>
              <a:t>Inhalt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8" name="Inhaltsplatzhalter 9"/>
          <p:cNvSpPr>
            <a:spLocks noGrp="1"/>
          </p:cNvSpPr>
          <p:nvPr>
            <p:ph sz="quarter" idx="18"/>
          </p:nvPr>
        </p:nvSpPr>
        <p:spPr>
          <a:xfrm>
            <a:off x="316992" y="2484000"/>
            <a:ext cx="4242816" cy="3974655"/>
          </a:xfrm>
          <a:prstGeom prst="rect">
            <a:avLst/>
          </a:prstGeom>
        </p:spPr>
        <p:txBody>
          <a:bodyPr lIns="0" rIns="0"/>
          <a:lstStyle>
            <a:lvl1pPr>
              <a:defRPr lang="de-DE" sz="1600" kern="1200" noProof="0" dirty="0" smtClean="0">
                <a:solidFill>
                  <a:schemeClr val="tx1"/>
                </a:solidFill>
                <a:latin typeface="+mn-lt"/>
                <a:ea typeface="+mn-ea"/>
                <a:cs typeface="+mn-cs"/>
              </a:defRPr>
            </a:lvl1pPr>
            <a:lvl2pPr>
              <a:defRPr/>
            </a:lvl2pPr>
            <a:lvl3pPr>
              <a:defRPr sz="1600" baseline="0"/>
            </a:lvl3pPr>
          </a:lstStyle>
          <a:p>
            <a:pPr lvl="0"/>
            <a:r>
              <a:rPr lang="de-DE" dirty="0"/>
              <a:t>Textmasterformate durch Klicken bearbeiten</a:t>
            </a:r>
          </a:p>
          <a:p>
            <a:pPr lvl="1"/>
            <a:r>
              <a:rPr lang="de-DE" dirty="0"/>
              <a:t>Zweite Ebene</a:t>
            </a:r>
          </a:p>
          <a:p>
            <a:pPr lvl="2"/>
            <a:r>
              <a:rPr lang="de-DE" sz="1600" dirty="0"/>
              <a:t>Dritte Ebene</a:t>
            </a:r>
            <a:endParaRPr lang="de-DE" dirty="0"/>
          </a:p>
        </p:txBody>
      </p:sp>
      <p:sp>
        <p:nvSpPr>
          <p:cNvPr id="11" name="Bildplatzhalter 2"/>
          <p:cNvSpPr>
            <a:spLocks noGrp="1"/>
          </p:cNvSpPr>
          <p:nvPr>
            <p:ph type="pic" sz="quarter" idx="14" hasCustomPrompt="1"/>
          </p:nvPr>
        </p:nvSpPr>
        <p:spPr>
          <a:xfrm>
            <a:off x="4584192" y="2484120"/>
            <a:ext cx="4244400" cy="3974400"/>
          </a:xfrm>
          <a:prstGeom prst="rect">
            <a:avLst/>
          </a:prstGeom>
        </p:spPr>
        <p:txBody>
          <a:bodyPr/>
          <a:lstStyle>
            <a:lvl1pPr>
              <a:lnSpc>
                <a:spcPct val="114000"/>
              </a:lnSpc>
              <a:defRPr/>
            </a:lvl1pPr>
          </a:lstStyle>
          <a:p>
            <a:endParaRPr lang="de-DE" dirty="0"/>
          </a:p>
        </p:txBody>
      </p:sp>
      <p:sp>
        <p:nvSpPr>
          <p:cNvPr id="10" name="Titel 1"/>
          <p:cNvSpPr>
            <a:spLocks noGrp="1"/>
          </p:cNvSpPr>
          <p:nvPr>
            <p:ph type="title" hasCustomPrompt="1"/>
          </p:nvPr>
        </p:nvSpPr>
        <p:spPr>
          <a:xfrm>
            <a:off x="319090" y="994334"/>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3000" noProof="0" dirty="0"/>
            </a:lvl1pPr>
          </a:lstStyle>
          <a:p>
            <a:pPr lvl="0"/>
            <a:r>
              <a:rPr lang="de-DE" noProof="0" dirty="0"/>
              <a:t>Titel durch Klicken bearbeiten</a:t>
            </a:r>
          </a:p>
        </p:txBody>
      </p:sp>
    </p:spTree>
    <p:extLst>
      <p:ext uri="{BB962C8B-B14F-4D97-AF65-F5344CB8AC3E}">
        <p14:creationId xmlns:p14="http://schemas.microsoft.com/office/powerpoint/2010/main" val="11115081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1.wmf"/><Relationship Id="rId4" Type="http://schemas.openxmlformats.org/officeDocument/2006/relationships/slideLayout" Target="../slideLayouts/slideLayout7.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Bild 8" descr="20150416 tum logo blau png final.png"/>
          <p:cNvPicPr>
            <a:picLocks noChangeAspect="1"/>
          </p:cNvPicPr>
          <p:nvPr/>
        </p:nvPicPr>
        <p:blipFill>
          <a:blip r:embed="rId3"/>
          <a:stretch>
            <a:fillRect/>
          </a:stretch>
        </p:blipFill>
        <p:spPr>
          <a:xfrm>
            <a:off x="8218411" y="324685"/>
            <a:ext cx="608352" cy="320400"/>
          </a:xfrm>
          <a:prstGeom prst="rect">
            <a:avLst/>
          </a:prstGeom>
        </p:spPr>
      </p:pic>
      <p:sp>
        <p:nvSpPr>
          <p:cNvPr id="10" name="Fußzeilenplatzhalter 3"/>
          <p:cNvSpPr>
            <a:spLocks noGrp="1"/>
          </p:cNvSpPr>
          <p:nvPr>
            <p:ph type="ftr" sz="quarter" idx="3"/>
          </p:nvPr>
        </p:nvSpPr>
        <p:spPr>
          <a:xfrm>
            <a:off x="311162" y="6473313"/>
            <a:ext cx="7829538" cy="384687"/>
          </a:xfrm>
          <a:prstGeom prst="rect">
            <a:avLst/>
          </a:prstGeom>
        </p:spPr>
        <p:txBody>
          <a:bodyPr vert="horz" lIns="0" tIns="45720" rIns="0" bIns="45720" rtlCol="0" anchor="ctr"/>
          <a:lstStyle>
            <a:lvl1pPr algn="l">
              <a:defRPr sz="1200">
                <a:solidFill>
                  <a:schemeClr val="tx1"/>
                </a:solidFill>
              </a:defRPr>
            </a:lvl1pPr>
          </a:lstStyle>
          <a:p>
            <a:r>
              <a:rPr lang="de-DE"/>
              <a:t>Dr. rer. nat. Erika Mustermann (TUM) | kann beliebig erweitert werden | Infos mit Strich trennen</a:t>
            </a:r>
            <a:endParaRPr lang="en-US" dirty="0"/>
          </a:p>
        </p:txBody>
      </p:sp>
      <p:sp>
        <p:nvSpPr>
          <p:cNvPr id="11" name="Foliennummernplatzhalter 4"/>
          <p:cNvSpPr>
            <a:spLocks noGrp="1"/>
          </p:cNvSpPr>
          <p:nvPr>
            <p:ph type="sldNum" sz="quarter" idx="4"/>
          </p:nvPr>
        </p:nvSpPr>
        <p:spPr>
          <a:xfrm>
            <a:off x="6774934" y="6473313"/>
            <a:ext cx="2052000"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64" r:id="rId1"/>
  </p:sldLayoutIdLst>
  <p:hf hdr="0" dt="0"/>
  <p:txStyles>
    <p:titleStyle>
      <a:lvl1pPr algn="l" rtl="0" eaLnBrk="1" fontAlgn="base" hangingPunct="1">
        <a:lnSpc>
          <a:spcPct val="125000"/>
        </a:lnSpc>
        <a:spcBef>
          <a:spcPct val="0"/>
        </a:spcBef>
        <a:spcAft>
          <a:spcPct val="0"/>
        </a:spcAft>
        <a:defRPr sz="2200" b="0" kern="1200">
          <a:solidFill>
            <a:schemeClr val="tx1"/>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cs typeface="Arial" charset="0"/>
        </a:defRPr>
      </a:lvl2pPr>
      <a:lvl3pPr algn="l" rtl="0" eaLnBrk="1" fontAlgn="base" hangingPunct="1">
        <a:spcBef>
          <a:spcPct val="0"/>
        </a:spcBef>
        <a:spcAft>
          <a:spcPct val="0"/>
        </a:spcAft>
        <a:defRPr sz="2000" b="1">
          <a:solidFill>
            <a:schemeClr val="tx2"/>
          </a:solidFill>
          <a:latin typeface="Arial" charset="0"/>
          <a:cs typeface="Arial" charset="0"/>
        </a:defRPr>
      </a:lvl3pPr>
      <a:lvl4pPr algn="l" rtl="0" eaLnBrk="1" fontAlgn="base" hangingPunct="1">
        <a:spcBef>
          <a:spcPct val="0"/>
        </a:spcBef>
        <a:spcAft>
          <a:spcPct val="0"/>
        </a:spcAft>
        <a:defRPr sz="2000" b="1">
          <a:solidFill>
            <a:schemeClr val="tx2"/>
          </a:solidFill>
          <a:latin typeface="Arial" charset="0"/>
          <a:cs typeface="Arial" charset="0"/>
        </a:defRPr>
      </a:lvl4pPr>
      <a:lvl5pPr algn="l" rtl="0" eaLnBrk="1" fontAlgn="base" hangingPunct="1">
        <a:spcBef>
          <a:spcPct val="0"/>
        </a:spcBef>
        <a:spcAft>
          <a:spcPct val="0"/>
        </a:spcAft>
        <a:defRPr sz="2000" b="1">
          <a:solidFill>
            <a:schemeClr val="tx2"/>
          </a:solidFill>
          <a:latin typeface="Arial" charset="0"/>
          <a:cs typeface="Arial" charset="0"/>
        </a:defRPr>
      </a:lvl5pPr>
      <a:lvl6pPr marL="457200" algn="l" rtl="0" eaLnBrk="1" fontAlgn="base" hangingPunct="1">
        <a:spcBef>
          <a:spcPct val="0"/>
        </a:spcBef>
        <a:spcAft>
          <a:spcPct val="0"/>
        </a:spcAft>
        <a:defRPr sz="2000" b="1">
          <a:solidFill>
            <a:schemeClr val="tx2"/>
          </a:solidFill>
          <a:latin typeface="Arial" charset="0"/>
          <a:cs typeface="Arial" charset="0"/>
        </a:defRPr>
      </a:lvl6pPr>
      <a:lvl7pPr marL="914400" algn="l" rtl="0" eaLnBrk="1" fontAlgn="base" hangingPunct="1">
        <a:spcBef>
          <a:spcPct val="0"/>
        </a:spcBef>
        <a:spcAft>
          <a:spcPct val="0"/>
        </a:spcAft>
        <a:defRPr sz="2000" b="1">
          <a:solidFill>
            <a:schemeClr val="tx2"/>
          </a:solidFill>
          <a:latin typeface="Arial" charset="0"/>
          <a:cs typeface="Arial" charset="0"/>
        </a:defRPr>
      </a:lvl7pPr>
      <a:lvl8pPr marL="1371600" algn="l" rtl="0" eaLnBrk="1" fontAlgn="base" hangingPunct="1">
        <a:spcBef>
          <a:spcPct val="0"/>
        </a:spcBef>
        <a:spcAft>
          <a:spcPct val="0"/>
        </a:spcAft>
        <a:defRPr sz="2000" b="1">
          <a:solidFill>
            <a:schemeClr val="tx2"/>
          </a:solidFill>
          <a:latin typeface="Arial" charset="0"/>
          <a:cs typeface="Arial" charset="0"/>
        </a:defRPr>
      </a:lvl8pPr>
      <a:lvl9pPr marL="1828800" algn="l" rtl="0" eaLnBrk="1" fontAlgn="base" hangingPunct="1">
        <a:spcBef>
          <a:spcPct val="0"/>
        </a:spcBef>
        <a:spcAft>
          <a:spcPct val="0"/>
        </a:spcAft>
        <a:defRPr sz="2000" b="1">
          <a:solidFill>
            <a:schemeClr val="tx2"/>
          </a:solidFill>
          <a:latin typeface="Arial" charset="0"/>
          <a:cs typeface="Arial" charset="0"/>
        </a:defRPr>
      </a:lvl9pPr>
    </p:titleStyle>
    <p:bodyStyle>
      <a:lvl1pPr algn="l" rtl="0" eaLnBrk="1" fontAlgn="base" hangingPunct="1">
        <a:lnSpc>
          <a:spcPct val="100000"/>
        </a:lnSpc>
        <a:spcBef>
          <a:spcPct val="0"/>
        </a:spcBef>
        <a:spcAft>
          <a:spcPct val="0"/>
        </a:spcAft>
        <a:defRPr sz="1600" kern="1200">
          <a:solidFill>
            <a:schemeClr val="tx1"/>
          </a:solidFill>
          <a:latin typeface="+mn-lt"/>
          <a:ea typeface="+mn-ea"/>
          <a:cs typeface="+mn-cs"/>
        </a:defRPr>
      </a:lvl1pPr>
      <a:lvl2pPr marL="176213" indent="-176213" algn="l" rtl="0" eaLnBrk="1" fontAlgn="base" hangingPunct="1">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Textfeld 22"/>
          <p:cNvSpPr txBox="1"/>
          <p:nvPr/>
        </p:nvSpPr>
        <p:spPr>
          <a:xfrm>
            <a:off x="7713330" y="6563283"/>
            <a:ext cx="1115376" cy="193002"/>
          </a:xfrm>
          <a:prstGeom prst="rect">
            <a:avLst/>
          </a:prstGeom>
        </p:spPr>
        <p:txBody>
          <a:bodyPr wrap="square" lIns="0" tIns="0" rIns="0" bIns="0" rtlCol="0" anchor="b" anchorCtr="0">
            <a:spAutoFit/>
          </a:bodyPr>
          <a:lstStyle/>
          <a:p>
            <a:pPr algn="r">
              <a:lnSpc>
                <a:spcPct val="114000"/>
              </a:lnSpc>
            </a:pPr>
            <a:fld id="{C51078C5-4710-4254-8001-F1C0900803FD}" type="slidenum">
              <a:rPr lang="de-DE" sz="1200" smtClean="0">
                <a:latin typeface="+mn-lt"/>
                <a:cs typeface="Arial" pitchFamily="34" charset="0"/>
              </a:rPr>
              <a:pPr algn="r">
                <a:lnSpc>
                  <a:spcPct val="114000"/>
                </a:lnSpc>
              </a:pPr>
              <a:t>‹Nr.›</a:t>
            </a:fld>
            <a:endParaRPr lang="de-DE" sz="1200" dirty="0">
              <a:latin typeface="+mn-lt"/>
              <a:cs typeface="Arial" pitchFamily="34" charset="0"/>
            </a:endParaRPr>
          </a:p>
        </p:txBody>
      </p:sp>
      <p:pic>
        <p:nvPicPr>
          <p:cNvPr id="5" name="Bild 4" descr="Fahnen_HG.jpg"/>
          <p:cNvPicPr>
            <a:picLocks noChangeAspect="1"/>
          </p:cNvPicPr>
          <p:nvPr/>
        </p:nvPicPr>
        <p:blipFill>
          <a:blip r:embed="rId3" cstate="screen"/>
          <a:srcRect/>
          <a:stretch>
            <a:fillRect/>
          </a:stretch>
        </p:blipFill>
        <p:spPr>
          <a:xfrm>
            <a:off x="-42532" y="0"/>
            <a:ext cx="9185031" cy="6858000"/>
          </a:xfrm>
          <a:prstGeom prst="rect">
            <a:avLst/>
          </a:prstGeom>
        </p:spPr>
      </p:pic>
      <p:pic>
        <p:nvPicPr>
          <p:cNvPr id="7" name="Bild 6" descr="20150416 tum logo blau png final.png"/>
          <p:cNvPicPr>
            <a:picLocks noChangeAspect="1"/>
          </p:cNvPicPr>
          <p:nvPr/>
        </p:nvPicPr>
        <p:blipFill>
          <a:blip r:embed="rId4"/>
          <a:stretch>
            <a:fillRect/>
          </a:stretch>
        </p:blipFill>
        <p:spPr>
          <a:xfrm>
            <a:off x="8222627" y="324650"/>
            <a:ext cx="599722" cy="320400"/>
          </a:xfrm>
          <a:prstGeom prst="rect">
            <a:avLst/>
          </a:prstGeom>
        </p:spPr>
      </p:pic>
      <p:sp>
        <p:nvSpPr>
          <p:cNvPr id="8" name="Foliennummernplatzhalter 4"/>
          <p:cNvSpPr>
            <a:spLocks noGrp="1"/>
          </p:cNvSpPr>
          <p:nvPr>
            <p:ph type="sldNum" sz="quarter" idx="4"/>
          </p:nvPr>
        </p:nvSpPr>
        <p:spPr>
          <a:xfrm>
            <a:off x="6774934" y="6473313"/>
            <a:ext cx="2052000"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noProof="0" smtClean="0"/>
              <a:pPr/>
              <a:t>‹Nr.›</a:t>
            </a:fld>
            <a:endParaRPr lang="de-DE" noProof="0"/>
          </a:p>
        </p:txBody>
      </p:sp>
      <p:sp>
        <p:nvSpPr>
          <p:cNvPr id="10" name="Fußzeilenplatzhalter 3"/>
          <p:cNvSpPr>
            <a:spLocks noGrp="1"/>
          </p:cNvSpPr>
          <p:nvPr>
            <p:ph type="ftr" sz="quarter" idx="3"/>
          </p:nvPr>
        </p:nvSpPr>
        <p:spPr>
          <a:xfrm>
            <a:off x="311162" y="6473313"/>
            <a:ext cx="6464280" cy="365125"/>
          </a:xfrm>
          <a:prstGeom prst="rect">
            <a:avLst/>
          </a:prstGeom>
        </p:spPr>
        <p:txBody>
          <a:bodyPr vert="horz" lIns="0" tIns="45720" rIns="0" bIns="45720" rtlCol="0" anchor="ctr"/>
          <a:lstStyle>
            <a:lvl1pPr algn="l">
              <a:defRPr sz="12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9"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oliennummernplatzhalter 4"/>
          <p:cNvSpPr>
            <a:spLocks noGrp="1"/>
          </p:cNvSpPr>
          <p:nvPr>
            <p:ph type="sldNum" sz="quarter" idx="4"/>
          </p:nvPr>
        </p:nvSpPr>
        <p:spPr>
          <a:xfrm>
            <a:off x="6774934" y="6473313"/>
            <a:ext cx="2052000"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311162" y="6473313"/>
            <a:ext cx="6464280" cy="365125"/>
          </a:xfrm>
          <a:prstGeom prst="rect">
            <a:avLst/>
          </a:prstGeom>
        </p:spPr>
        <p:txBody>
          <a:bodyPr vert="horz" lIns="0" tIns="45720" rIns="0" bIns="45720" rtlCol="0" anchor="ctr"/>
          <a:lstStyle>
            <a:lvl1pPr algn="l">
              <a:defRPr sz="1200">
                <a:solidFill>
                  <a:schemeClr val="tx1"/>
                </a:solidFill>
              </a:defRPr>
            </a:lvl1pPr>
          </a:lstStyle>
          <a:p>
            <a:r>
              <a:rPr lang="de-DE"/>
              <a:t>Dr. rer. nat. Erika Mustermann (TUM) | kann beliebig erweitert werden | Infos mit Strich trennen</a:t>
            </a:r>
            <a:endParaRPr lang="en-US" dirty="0"/>
          </a:p>
        </p:txBody>
      </p:sp>
      <p:pic>
        <p:nvPicPr>
          <p:cNvPr id="7" name="Bild 6" descr="20150416 tum logo blau png final.png"/>
          <p:cNvPicPr>
            <a:picLocks noChangeAspect="1"/>
          </p:cNvPicPr>
          <p:nvPr/>
        </p:nvPicPr>
        <p:blipFill>
          <a:blip r:embed="rId3"/>
          <a:stretch>
            <a:fillRect/>
          </a:stretch>
        </p:blipFill>
        <p:spPr>
          <a:xfrm>
            <a:off x="8218411" y="324685"/>
            <a:ext cx="608352" cy="320400"/>
          </a:xfrm>
          <a:prstGeom prst="rect">
            <a:avLst/>
          </a:prstGeom>
        </p:spPr>
      </p:pic>
      <p:sp>
        <p:nvSpPr>
          <p:cNvPr id="11" name="Textfeld 10"/>
          <p:cNvSpPr txBox="1"/>
          <p:nvPr userDrawn="1"/>
        </p:nvSpPr>
        <p:spPr>
          <a:xfrm>
            <a:off x="320401" y="314325"/>
            <a:ext cx="7699650" cy="348403"/>
          </a:xfrm>
          <a:prstGeom prst="rect">
            <a:avLst/>
          </a:prstGeom>
          <a:noFill/>
        </p:spPr>
        <p:txBody>
          <a:bodyPr wrap="square" lIns="0" tIns="0" rIns="0" bIns="0" rtlCol="0">
            <a:spAutoFit/>
          </a:bodyPr>
          <a:lstStyle/>
          <a:p>
            <a:pPr>
              <a:lnSpc>
                <a:spcPct val="94000"/>
              </a:lnSpc>
              <a:tabLst/>
            </a:pPr>
            <a:r>
              <a:rPr lang="de-DE" sz="800" dirty="0">
                <a:solidFill>
                  <a:schemeClr val="tx2"/>
                </a:solidFill>
                <a:latin typeface="+mn-lt"/>
              </a:rPr>
              <a:t>Lehrstuhl für Musterverfahren</a:t>
            </a:r>
          </a:p>
          <a:p>
            <a:pPr>
              <a:lnSpc>
                <a:spcPct val="94000"/>
              </a:lnSpc>
              <a:tabLst/>
            </a:pPr>
            <a:r>
              <a:rPr lang="de-DE" sz="800" dirty="0">
                <a:solidFill>
                  <a:schemeClr val="tx2"/>
                </a:solidFill>
                <a:latin typeface="+mn-lt"/>
              </a:rPr>
              <a:t>Fakultät für Mustertechnik</a:t>
            </a:r>
          </a:p>
          <a:p>
            <a:pPr>
              <a:lnSpc>
                <a:spcPct val="94000"/>
              </a:lnSpc>
              <a:tabLst/>
            </a:pPr>
            <a:r>
              <a:rPr lang="de-DE" sz="800" dirty="0">
                <a:solidFill>
                  <a:schemeClr val="tx2"/>
                </a:solidFill>
                <a:latin typeface="+mn-lt"/>
              </a:rPr>
              <a:t>Technische Universität</a:t>
            </a:r>
            <a:r>
              <a:rPr lang="de-DE" sz="800" baseline="0" dirty="0">
                <a:solidFill>
                  <a:schemeClr val="tx2"/>
                </a:solidFill>
                <a:latin typeface="+mn-lt"/>
              </a:rPr>
              <a:t> München</a:t>
            </a:r>
            <a:endParaRPr lang="de-DE" sz="800" dirty="0">
              <a:solidFill>
                <a:schemeClr val="tx2"/>
              </a:solidFill>
              <a:latin typeface="+mn-lt"/>
            </a:endParaRPr>
          </a:p>
        </p:txBody>
      </p:sp>
    </p:spTree>
  </p:cSld>
  <p:clrMap bg1="lt1" tx1="dk1" bg2="lt2" tx2="dk2" accent1="accent1" accent2="accent2" accent3="accent3" accent4="accent4" accent5="accent5" accent6="accent6" hlink="hlink" folHlink="folHlink"/>
  <p:sldLayoutIdLst>
    <p:sldLayoutId id="214748367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20150416 tum logo blau png final.png"/>
          <p:cNvPicPr>
            <a:picLocks noChangeAspect="1"/>
          </p:cNvPicPr>
          <p:nvPr/>
        </p:nvPicPr>
        <p:blipFill>
          <a:blip r:embed="rId10"/>
          <a:stretch>
            <a:fillRect/>
          </a:stretch>
        </p:blipFill>
        <p:spPr>
          <a:xfrm>
            <a:off x="8218411" y="324685"/>
            <a:ext cx="608352" cy="320400"/>
          </a:xfrm>
          <a:prstGeom prst="rect">
            <a:avLst/>
          </a:prstGeom>
        </p:spPr>
      </p:pic>
      <p:sp>
        <p:nvSpPr>
          <p:cNvPr id="5" name="Foliennummernplatzhalter 4"/>
          <p:cNvSpPr>
            <a:spLocks noGrp="1"/>
          </p:cNvSpPr>
          <p:nvPr>
            <p:ph type="sldNum" sz="quarter" idx="4"/>
          </p:nvPr>
        </p:nvSpPr>
        <p:spPr>
          <a:xfrm>
            <a:off x="6774934" y="6473313"/>
            <a:ext cx="2052074" cy="365125"/>
          </a:xfrm>
          <a:prstGeom prst="rect">
            <a:avLst/>
          </a:prstGeom>
        </p:spPr>
        <p:txBody>
          <a:bodyPr vert="horz" lIns="0" tIns="45720" rIns="0" bIns="45720" rtlCol="0" anchor="ctr"/>
          <a:lstStyle>
            <a:lvl1pPr algn="r">
              <a:defRPr sz="1200">
                <a:solidFill>
                  <a:schemeClr val="tx1"/>
                </a:solidFill>
              </a:defRPr>
            </a:lvl1pPr>
          </a:lstStyle>
          <a:p>
            <a:fld id="{CE58CB1E-F828-4F11-99E0-327109AF9DA4}" type="slidenum">
              <a:rPr lang="de-DE" smtClean="0"/>
              <a:pPr/>
              <a:t>‹Nr.›</a:t>
            </a:fld>
            <a:endParaRPr lang="de-DE" dirty="0"/>
          </a:p>
        </p:txBody>
      </p:sp>
      <p:sp>
        <p:nvSpPr>
          <p:cNvPr id="6" name="Fußzeilenplatzhalter 3"/>
          <p:cNvSpPr>
            <a:spLocks noGrp="1"/>
          </p:cNvSpPr>
          <p:nvPr>
            <p:ph type="ftr" sz="quarter" idx="3"/>
          </p:nvPr>
        </p:nvSpPr>
        <p:spPr>
          <a:xfrm>
            <a:off x="311162" y="6473313"/>
            <a:ext cx="6464280" cy="365125"/>
          </a:xfrm>
          <a:prstGeom prst="rect">
            <a:avLst/>
          </a:prstGeom>
        </p:spPr>
        <p:txBody>
          <a:bodyPr vert="horz" lIns="0" tIns="45720" rIns="0" bIns="45720" rtlCol="0" anchor="ctr"/>
          <a:lstStyle>
            <a:lvl1pPr algn="l">
              <a:defRPr sz="1200">
                <a:solidFill>
                  <a:schemeClr val="tx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54" r:id="rId2"/>
    <p:sldLayoutId id="2147483704" r:id="rId3"/>
    <p:sldLayoutId id="2147483657" r:id="rId4"/>
    <p:sldLayoutId id="2147483711" r:id="rId5"/>
    <p:sldLayoutId id="2147483703" r:id="rId6"/>
    <p:sldLayoutId id="2147483653" r:id="rId7"/>
    <p:sldLayoutId id="2147483656" r:id="rId8"/>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hteck 5"/>
          <p:cNvSpPr/>
          <p:nvPr/>
        </p:nvSpPr>
        <p:spPr bwMode="hidden">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pic>
        <p:nvPicPr>
          <p:cNvPr id="4" name="Bild 3" descr="20150416 tum logo blau png final.png"/>
          <p:cNvPicPr>
            <a:picLocks noChangeAspect="1"/>
          </p:cNvPicPr>
          <p:nvPr/>
        </p:nvPicPr>
        <p:blipFill>
          <a:blip r:embed="rId3"/>
          <a:stretch>
            <a:fillRect/>
          </a:stretch>
        </p:blipFill>
        <p:spPr bwMode="black">
          <a:xfrm>
            <a:off x="8222628" y="324650"/>
            <a:ext cx="599723" cy="320400"/>
          </a:xfrm>
          <a:prstGeom prst="rect">
            <a:avLst/>
          </a:prstGeom>
        </p:spPr>
      </p:pic>
      <p:sp>
        <p:nvSpPr>
          <p:cNvPr id="7" name="Foliennummernplatzhalter 4"/>
          <p:cNvSpPr>
            <a:spLocks noGrp="1"/>
          </p:cNvSpPr>
          <p:nvPr>
            <p:ph type="sldNum" sz="quarter" idx="4"/>
          </p:nvPr>
        </p:nvSpPr>
        <p:spPr>
          <a:xfrm>
            <a:off x="6774934" y="6473313"/>
            <a:ext cx="2052000" cy="365125"/>
          </a:xfrm>
          <a:prstGeom prst="rect">
            <a:avLst/>
          </a:prstGeom>
        </p:spPr>
        <p:txBody>
          <a:bodyPr vert="horz" lIns="0" tIns="45720" rIns="0" bIns="45720" rtlCol="0" anchor="ctr"/>
          <a:lstStyle>
            <a:lvl1pPr algn="r">
              <a:defRPr sz="1200">
                <a:solidFill>
                  <a:schemeClr val="bg1"/>
                </a:solidFill>
              </a:defRPr>
            </a:lvl1pPr>
          </a:lstStyle>
          <a:p>
            <a:fld id="{CE58CB1E-F828-4F11-99E0-327109AF9DA4}" type="slidenum">
              <a:rPr lang="de-DE" smtClean="0"/>
              <a:pPr/>
              <a:t>‹Nr.›</a:t>
            </a:fld>
            <a:endParaRPr lang="de-DE" dirty="0"/>
          </a:p>
        </p:txBody>
      </p:sp>
      <p:sp>
        <p:nvSpPr>
          <p:cNvPr id="8" name="Fußzeilenplatzhalter 3"/>
          <p:cNvSpPr>
            <a:spLocks noGrp="1"/>
          </p:cNvSpPr>
          <p:nvPr>
            <p:ph type="ftr" sz="quarter" idx="3"/>
          </p:nvPr>
        </p:nvSpPr>
        <p:spPr>
          <a:xfrm>
            <a:off x="311162" y="6473313"/>
            <a:ext cx="6464280" cy="365125"/>
          </a:xfrm>
          <a:prstGeom prst="rect">
            <a:avLst/>
          </a:prstGeom>
        </p:spPr>
        <p:txBody>
          <a:bodyPr vert="horz" lIns="0" tIns="45720" rIns="0" bIns="45720" rtlCol="0" anchor="ctr"/>
          <a:lstStyle>
            <a:lvl1pPr algn="l">
              <a:defRPr sz="12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8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bwMode="hidden">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bg1"/>
              </a:solidFill>
            </a:endParaRPr>
          </a:p>
        </p:txBody>
      </p:sp>
      <p:pic>
        <p:nvPicPr>
          <p:cNvPr id="4" name="Bild 3" descr="20150416 tum logo blau png final.png"/>
          <p:cNvPicPr>
            <a:picLocks noChangeAspect="1"/>
          </p:cNvPicPr>
          <p:nvPr/>
        </p:nvPicPr>
        <p:blipFill>
          <a:blip r:embed="rId3"/>
          <a:stretch>
            <a:fillRect/>
          </a:stretch>
        </p:blipFill>
        <p:spPr bwMode="black">
          <a:xfrm>
            <a:off x="8222627" y="324650"/>
            <a:ext cx="599722" cy="320400"/>
          </a:xfrm>
          <a:prstGeom prst="rect">
            <a:avLst/>
          </a:prstGeom>
        </p:spPr>
      </p:pic>
      <p:sp>
        <p:nvSpPr>
          <p:cNvPr id="9" name="Foliennummernplatzhalter 4"/>
          <p:cNvSpPr>
            <a:spLocks noGrp="1"/>
          </p:cNvSpPr>
          <p:nvPr>
            <p:ph type="sldNum" sz="quarter" idx="4"/>
          </p:nvPr>
        </p:nvSpPr>
        <p:spPr>
          <a:xfrm>
            <a:off x="6774934" y="6473313"/>
            <a:ext cx="2052000" cy="365125"/>
          </a:xfrm>
          <a:prstGeom prst="rect">
            <a:avLst/>
          </a:prstGeom>
        </p:spPr>
        <p:txBody>
          <a:bodyPr vert="horz" lIns="0" tIns="45720" rIns="0" bIns="45720" rtlCol="0" anchor="ctr"/>
          <a:lstStyle>
            <a:lvl1pPr algn="r">
              <a:defRPr sz="1200">
                <a:solidFill>
                  <a:schemeClr val="bg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311162" y="6473313"/>
            <a:ext cx="6464280" cy="365125"/>
          </a:xfrm>
          <a:prstGeom prst="rect">
            <a:avLst/>
          </a:prstGeom>
        </p:spPr>
        <p:txBody>
          <a:bodyPr vert="horz" lIns="0" tIns="45720" rIns="0" bIns="45720" rtlCol="0" anchor="ctr"/>
          <a:lstStyle>
            <a:lvl1pPr algn="l">
              <a:defRPr sz="12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98"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hyperlink" Target="source:%20https://treemaps.intact-project.org/apcdata/openapc/#institution/country=DEU&amp;is_hybrid=FALSE&amp;period=2017"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dfg.de/formulare/12_20/12_20_en.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0"/>
          </p:nvPr>
        </p:nvSpPr>
        <p:spPr/>
        <p:txBody>
          <a:bodyPr/>
          <a:lstStyle/>
          <a:p>
            <a:r>
              <a:rPr lang="de-DE" dirty="0"/>
              <a:t>Christian Pauls</a:t>
            </a:r>
          </a:p>
          <a:p>
            <a:r>
              <a:rPr lang="de-DE" dirty="0"/>
              <a:t>Technical University </a:t>
            </a:r>
            <a:r>
              <a:rPr lang="de-DE" dirty="0" err="1"/>
              <a:t>of</a:t>
            </a:r>
            <a:r>
              <a:rPr lang="de-DE" dirty="0"/>
              <a:t> </a:t>
            </a:r>
            <a:r>
              <a:rPr lang="de-DE" dirty="0" err="1"/>
              <a:t>Munich</a:t>
            </a:r>
            <a:endParaRPr lang="de-DE" dirty="0"/>
          </a:p>
          <a:p>
            <a:r>
              <a:rPr lang="de-DE" dirty="0"/>
              <a:t>University Library</a:t>
            </a:r>
          </a:p>
          <a:p>
            <a:r>
              <a:rPr lang="de-DE" dirty="0" err="1"/>
              <a:t>Munich</a:t>
            </a:r>
            <a:r>
              <a:rPr lang="de-DE" dirty="0"/>
              <a:t>, 29 June 2018</a:t>
            </a:r>
            <a:endParaRPr dirty="0"/>
          </a:p>
        </p:txBody>
      </p:sp>
      <p:sp>
        <p:nvSpPr>
          <p:cNvPr id="7" name="Titel 6"/>
          <p:cNvSpPr>
            <a:spLocks noGrp="1"/>
          </p:cNvSpPr>
          <p:nvPr>
            <p:ph type="title"/>
          </p:nvPr>
        </p:nvSpPr>
        <p:spPr>
          <a:xfrm>
            <a:off x="319090" y="994334"/>
            <a:ext cx="8508999" cy="820738"/>
          </a:xfrm>
        </p:spPr>
        <p:txBody>
          <a:bodyPr/>
          <a:lstStyle/>
          <a:p>
            <a:r>
              <a:rPr lang="en-US" dirty="0"/>
              <a:t>The TU9 Discussion Paper on Unified Criteria for OA Publishing </a:t>
            </a:r>
            <a:r>
              <a:rPr lang="en-US" dirty="0" smtClean="0"/>
              <a:t>Funds</a:t>
            </a:r>
            <a:endParaRPr lang="de-DE" dirty="0"/>
          </a:p>
        </p:txBody>
      </p:sp>
      <p:pic>
        <p:nvPicPr>
          <p:cNvPr id="5" name="Bild 4" descr="TUM_Glockenturm.tif"/>
          <p:cNvPicPr>
            <a:picLocks noChangeAspect="1"/>
          </p:cNvPicPr>
          <p:nvPr/>
        </p:nvPicPr>
        <p:blipFill>
          <a:blip r:embed="rId3"/>
          <a:stretch>
            <a:fillRect/>
          </a:stretch>
        </p:blipFill>
        <p:spPr>
          <a:xfrm>
            <a:off x="4927101" y="3051360"/>
            <a:ext cx="3892489" cy="339741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sz="2200" dirty="0"/>
          </a:p>
          <a:p>
            <a:r>
              <a:rPr lang="de-DE" sz="2200" dirty="0"/>
              <a:t>    RWTH Aachen</a:t>
            </a:r>
          </a:p>
          <a:p>
            <a:r>
              <a:rPr lang="de-DE" sz="2200" dirty="0"/>
              <a:t>    TU Berlin</a:t>
            </a:r>
          </a:p>
          <a:p>
            <a:r>
              <a:rPr lang="de-DE" sz="2200" dirty="0"/>
              <a:t>    TU Braunschweig</a:t>
            </a:r>
          </a:p>
          <a:p>
            <a:r>
              <a:rPr lang="de-DE" sz="2200" dirty="0"/>
              <a:t>    TU Darmstadt</a:t>
            </a:r>
          </a:p>
          <a:p>
            <a:r>
              <a:rPr lang="de-DE" sz="2200" dirty="0"/>
              <a:t>    TU Dresden</a:t>
            </a:r>
          </a:p>
          <a:p>
            <a:r>
              <a:rPr lang="de-DE" sz="2200" dirty="0"/>
              <a:t>    Leibniz University </a:t>
            </a:r>
            <a:r>
              <a:rPr lang="de-DE" sz="2200" dirty="0" err="1"/>
              <a:t>of</a:t>
            </a:r>
            <a:r>
              <a:rPr lang="de-DE" sz="2200" dirty="0"/>
              <a:t> </a:t>
            </a:r>
            <a:r>
              <a:rPr lang="de-DE" sz="2200" dirty="0" err="1"/>
              <a:t>Hanover</a:t>
            </a:r>
            <a:endParaRPr lang="de-DE" sz="2200" dirty="0"/>
          </a:p>
          <a:p>
            <a:r>
              <a:rPr lang="de-DE" sz="2200" dirty="0"/>
              <a:t>    Karlsruhe Institute </a:t>
            </a:r>
            <a:r>
              <a:rPr lang="de-DE" sz="2200" dirty="0" err="1"/>
              <a:t>of</a:t>
            </a:r>
            <a:r>
              <a:rPr lang="de-DE" sz="2200" dirty="0"/>
              <a:t> Technology</a:t>
            </a:r>
          </a:p>
          <a:p>
            <a:r>
              <a:rPr lang="de-DE" sz="2200" dirty="0"/>
              <a:t>    TU </a:t>
            </a:r>
            <a:r>
              <a:rPr lang="de-DE" sz="2200" dirty="0" err="1" smtClean="0"/>
              <a:t>Munich</a:t>
            </a:r>
            <a:endParaRPr lang="de-DE" sz="2200" dirty="0"/>
          </a:p>
          <a:p>
            <a:r>
              <a:rPr lang="de-DE" sz="2200" dirty="0"/>
              <a:t>    University </a:t>
            </a:r>
            <a:r>
              <a:rPr lang="de-DE" sz="2200" dirty="0" err="1"/>
              <a:t>of</a:t>
            </a:r>
            <a:r>
              <a:rPr lang="de-DE" sz="2200" dirty="0"/>
              <a:t> Stuttgart</a:t>
            </a:r>
          </a:p>
          <a:p>
            <a:endParaRPr sz="2200" dirty="0"/>
          </a:p>
        </p:txBody>
      </p:sp>
      <p:sp>
        <p:nvSpPr>
          <p:cNvPr id="4" name="Foliennummernplatzhalter 3"/>
          <p:cNvSpPr>
            <a:spLocks noGrp="1"/>
          </p:cNvSpPr>
          <p:nvPr>
            <p:ph type="sldNum" sz="quarter" idx="11"/>
          </p:nvPr>
        </p:nvSpPr>
        <p:spPr/>
        <p:txBody>
          <a:bodyPr/>
          <a:lstStyle/>
          <a:p>
            <a:fld id="{CE58CB1E-F828-4F11-99E0-327109AF9DA4}" type="slidenum">
              <a:rPr lang="de-DE" smtClean="0"/>
              <a:pPr/>
              <a:t>2</a:t>
            </a:fld>
            <a:endParaRPr lang="de-DE" dirty="0"/>
          </a:p>
        </p:txBody>
      </p:sp>
      <p:sp>
        <p:nvSpPr>
          <p:cNvPr id="7" name="Fußzeilenplatzhalter 4"/>
          <p:cNvSpPr>
            <a:spLocks noGrp="1"/>
          </p:cNvSpPr>
          <p:nvPr>
            <p:ph type="ftr" sz="quarter" idx="12"/>
          </p:nvPr>
        </p:nvSpPr>
        <p:spPr/>
        <p:txBody>
          <a:bodyPr/>
          <a:lstStyle/>
          <a:p>
            <a:r>
              <a:rPr lang="de-DE" dirty="0"/>
              <a:t>Christian Pauls (TUM) | Technical University </a:t>
            </a:r>
            <a:r>
              <a:rPr lang="de-DE" dirty="0" err="1"/>
              <a:t>of</a:t>
            </a:r>
            <a:r>
              <a:rPr lang="de-DE" dirty="0"/>
              <a:t> </a:t>
            </a:r>
            <a:r>
              <a:rPr lang="de-DE" dirty="0" err="1"/>
              <a:t>Munich</a:t>
            </a:r>
            <a:r>
              <a:rPr lang="de-DE" dirty="0"/>
              <a:t>| University Library</a:t>
            </a:r>
            <a:endParaRPr lang="en-US" dirty="0"/>
          </a:p>
        </p:txBody>
      </p:sp>
      <p:sp>
        <p:nvSpPr>
          <p:cNvPr id="3" name="Titel 2"/>
          <p:cNvSpPr>
            <a:spLocks noGrp="1"/>
          </p:cNvSpPr>
          <p:nvPr>
            <p:ph type="title"/>
          </p:nvPr>
        </p:nvSpPr>
        <p:spPr>
          <a:prstGeom prst="rect">
            <a:avLst/>
          </a:prstGeom>
        </p:spPr>
        <p:txBody>
          <a:bodyPr/>
          <a:lstStyle/>
          <a:p>
            <a:r>
              <a:rPr sz="3000" dirty="0"/>
              <a:t>TU9 Members</a:t>
            </a:r>
            <a:endParaRPr lang="de-DE" sz="3000" dirty="0"/>
          </a:p>
        </p:txBody>
      </p:sp>
      <p:pic>
        <p:nvPicPr>
          <p:cNvPr id="5" name="Grafik 4"/>
          <p:cNvPicPr>
            <a:picLocks noChangeAspect="1"/>
          </p:cNvPicPr>
          <p:nvPr/>
        </p:nvPicPr>
        <p:blipFill>
          <a:blip r:embed="rId2"/>
          <a:stretch>
            <a:fillRect/>
          </a:stretch>
        </p:blipFill>
        <p:spPr>
          <a:xfrm>
            <a:off x="5455158" y="1891037"/>
            <a:ext cx="3371850" cy="3886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nhaltsplatzhalter 5"/>
          <p:cNvPicPr>
            <a:picLocks noGrp="1" noChangeAspect="1"/>
          </p:cNvPicPr>
          <p:nvPr>
            <p:ph idx="1"/>
          </p:nvPr>
        </p:nvPicPr>
        <p:blipFill>
          <a:blip r:embed="rId3"/>
          <a:stretch>
            <a:fillRect/>
          </a:stretch>
        </p:blipFill>
        <p:spPr>
          <a:xfrm>
            <a:off x="5340858" y="4372593"/>
            <a:ext cx="3486150" cy="1314450"/>
          </a:xfrm>
          <a:prstGeom prst="rect">
            <a:avLst/>
          </a:prstGeom>
        </p:spPr>
      </p:pic>
      <p:sp>
        <p:nvSpPr>
          <p:cNvPr id="4" name="Foliennummernplatzhalter 3"/>
          <p:cNvSpPr>
            <a:spLocks noGrp="1"/>
          </p:cNvSpPr>
          <p:nvPr>
            <p:ph type="sldNum" sz="quarter" idx="11"/>
          </p:nvPr>
        </p:nvSpPr>
        <p:spPr/>
        <p:txBody>
          <a:bodyPr/>
          <a:lstStyle/>
          <a:p>
            <a:fld id="{CE58CB1E-F828-4F11-99E0-327109AF9DA4}" type="slidenum">
              <a:rPr lang="de-DE" smtClean="0"/>
              <a:pPr/>
              <a:t>3</a:t>
            </a:fld>
            <a:endParaRPr lang="de-DE" dirty="0"/>
          </a:p>
        </p:txBody>
      </p:sp>
      <p:sp>
        <p:nvSpPr>
          <p:cNvPr id="7" name="Fußzeilenplatzhalter 4"/>
          <p:cNvSpPr>
            <a:spLocks noGrp="1"/>
          </p:cNvSpPr>
          <p:nvPr>
            <p:ph type="ftr" sz="quarter" idx="12"/>
          </p:nvPr>
        </p:nvSpPr>
        <p:spPr/>
        <p:txBody>
          <a:bodyPr/>
          <a:lstStyle/>
          <a:p>
            <a:r>
              <a:rPr lang="de-DE" dirty="0"/>
              <a:t>Christian Pauls (TUM) | Technical University </a:t>
            </a:r>
            <a:r>
              <a:rPr lang="de-DE" dirty="0" err="1"/>
              <a:t>of</a:t>
            </a:r>
            <a:r>
              <a:rPr lang="de-DE" dirty="0"/>
              <a:t> </a:t>
            </a:r>
            <a:r>
              <a:rPr lang="de-DE" dirty="0" err="1"/>
              <a:t>Munich</a:t>
            </a:r>
            <a:r>
              <a:rPr lang="de-DE" dirty="0"/>
              <a:t>| University Library</a:t>
            </a:r>
            <a:endParaRPr lang="en-US" dirty="0"/>
          </a:p>
        </p:txBody>
      </p:sp>
      <p:sp>
        <p:nvSpPr>
          <p:cNvPr id="3" name="Titel 2"/>
          <p:cNvSpPr>
            <a:spLocks noGrp="1"/>
          </p:cNvSpPr>
          <p:nvPr>
            <p:ph type="title"/>
          </p:nvPr>
        </p:nvSpPr>
        <p:spPr>
          <a:prstGeom prst="rect">
            <a:avLst/>
          </a:prstGeom>
        </p:spPr>
        <p:txBody>
          <a:bodyPr/>
          <a:lstStyle/>
          <a:p>
            <a:r>
              <a:rPr lang="de-DE" sz="3000" dirty="0"/>
              <a:t>APCs </a:t>
            </a:r>
            <a:r>
              <a:rPr lang="de-DE" sz="3000" dirty="0" err="1"/>
              <a:t>covered</a:t>
            </a:r>
            <a:r>
              <a:rPr lang="de-DE" sz="3000" dirty="0"/>
              <a:t> </a:t>
            </a:r>
            <a:r>
              <a:rPr lang="de-DE" sz="3000" dirty="0" err="1"/>
              <a:t>by</a:t>
            </a:r>
            <a:r>
              <a:rPr lang="de-DE" sz="3000" dirty="0"/>
              <a:t> TU9 </a:t>
            </a:r>
            <a:r>
              <a:rPr lang="de-DE" sz="3000" dirty="0" err="1"/>
              <a:t>publications</a:t>
            </a:r>
            <a:r>
              <a:rPr lang="de-DE" sz="3000" dirty="0"/>
              <a:t> </a:t>
            </a:r>
            <a:r>
              <a:rPr lang="de-DE" sz="3000" dirty="0" err="1"/>
              <a:t>funds</a:t>
            </a:r>
            <a:r>
              <a:rPr lang="de-DE" sz="3000" dirty="0"/>
              <a:t> (2017)</a:t>
            </a:r>
          </a:p>
        </p:txBody>
      </p:sp>
      <p:sp>
        <p:nvSpPr>
          <p:cNvPr id="8" name="Rechteck 7"/>
          <p:cNvSpPr/>
          <p:nvPr/>
        </p:nvSpPr>
        <p:spPr>
          <a:xfrm>
            <a:off x="311162" y="5687043"/>
            <a:ext cx="8515846" cy="276999"/>
          </a:xfrm>
          <a:prstGeom prst="rect">
            <a:avLst/>
          </a:prstGeom>
        </p:spPr>
        <p:txBody>
          <a:bodyPr wrap="square">
            <a:spAutoFit/>
          </a:bodyPr>
          <a:lstStyle/>
          <a:p>
            <a:r>
              <a:rPr lang="de-DE" sz="1200" dirty="0"/>
              <a:t>Source: </a:t>
            </a:r>
            <a:r>
              <a:rPr lang="de-DE" sz="1200" dirty="0">
                <a:hlinkClick r:id="rId4"/>
              </a:rPr>
              <a:t>https://treemaps.intact-project.org/apcdata/openapc/#institution/country=DEU&amp;is_hybrid=FALSE&amp;period=2017</a:t>
            </a:r>
            <a:endParaRPr lang="de-DE" sz="1200" dirty="0"/>
          </a:p>
        </p:txBody>
      </p:sp>
      <p:graphicFrame>
        <p:nvGraphicFramePr>
          <p:cNvPr id="2" name="Objekt 1">
            <a:extLst>
              <a:ext uri="{FF2B5EF4-FFF2-40B4-BE49-F238E27FC236}">
                <a16:creationId xmlns:a16="http://schemas.microsoft.com/office/drawing/2014/main" xmlns="" id="{FAAA3456-829B-49A8-AB82-D4A12E964E25}"/>
              </a:ext>
            </a:extLst>
          </p:cNvPr>
          <p:cNvGraphicFramePr>
            <a:graphicFrameLocks noChangeAspect="1"/>
          </p:cNvGraphicFramePr>
          <p:nvPr>
            <p:extLst>
              <p:ext uri="{D42A27DB-BD31-4B8C-83A1-F6EECF244321}">
                <p14:modId xmlns:p14="http://schemas.microsoft.com/office/powerpoint/2010/main" val="1746706478"/>
              </p:ext>
            </p:extLst>
          </p:nvPr>
        </p:nvGraphicFramePr>
        <p:xfrm>
          <a:off x="821532" y="1648048"/>
          <a:ext cx="7500936" cy="2447546"/>
        </p:xfrm>
        <a:graphic>
          <a:graphicData uri="http://schemas.openxmlformats.org/presentationml/2006/ole">
            <mc:AlternateContent xmlns:mc="http://schemas.openxmlformats.org/markup-compatibility/2006">
              <mc:Choice xmlns:v="urn:schemas-microsoft-com:vml" Requires="v">
                <p:oleObj spid="_x0000_s1035" name="Arbeitsblatt" r:id="rId5" imgW="5867590" imgH="1914525" progId="Excel.Sheet.12">
                  <p:embed/>
                </p:oleObj>
              </mc:Choice>
              <mc:Fallback>
                <p:oleObj name="Arbeitsblatt" r:id="rId5" imgW="5867590" imgH="1914525" progId="Excel.Sheet.12">
                  <p:embed/>
                  <p:pic>
                    <p:nvPicPr>
                      <p:cNvPr id="0" name=""/>
                      <p:cNvPicPr/>
                      <p:nvPr/>
                    </p:nvPicPr>
                    <p:blipFill>
                      <a:blip r:embed="rId6"/>
                      <a:stretch>
                        <a:fillRect/>
                      </a:stretch>
                    </p:blipFill>
                    <p:spPr>
                      <a:xfrm>
                        <a:off x="821532" y="1648048"/>
                        <a:ext cx="7500936" cy="2447546"/>
                      </a:xfrm>
                      <a:prstGeom prst="rect">
                        <a:avLst/>
                      </a:prstGeom>
                    </p:spPr>
                  </p:pic>
                </p:oleObj>
              </mc:Fallback>
            </mc:AlternateContent>
          </a:graphicData>
        </a:graphic>
      </p:graphicFrame>
    </p:spTree>
    <p:extLst>
      <p:ext uri="{BB962C8B-B14F-4D97-AF65-F5344CB8AC3E}">
        <p14:creationId xmlns:p14="http://schemas.microsoft.com/office/powerpoint/2010/main" val="3263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342900" indent="-342900">
              <a:buFont typeface="Arial" panose="020B0604020202020204" pitchFamily="34" charset="0"/>
              <a:buChar char="•"/>
            </a:pPr>
            <a:r>
              <a:rPr lang="en-US" sz="2000" dirty="0"/>
              <a:t>The articles to be published appear in journals that make all articles available over the internet to users free of charge as soon as they appear (pure, gold open access journals) and that they apply </a:t>
            </a:r>
            <a:r>
              <a:rPr lang="en-US" sz="2000" dirty="0" err="1"/>
              <a:t>recognised</a:t>
            </a:r>
            <a:r>
              <a:rPr lang="en-US" sz="2000" dirty="0"/>
              <a:t> and strict quality assurance procedures.</a:t>
            </a:r>
          </a:p>
          <a:p>
            <a:endParaRPr lang="en-US" sz="900" dirty="0"/>
          </a:p>
          <a:p>
            <a:pPr marL="342900" indent="-342900">
              <a:buFont typeface="Arial" panose="020B0604020202020204" pitchFamily="34" charset="0"/>
              <a:buChar char="•"/>
            </a:pPr>
            <a:r>
              <a:rPr lang="en-US" sz="2000" dirty="0"/>
              <a:t>Publication fees of up to € 2,000 (including  value-added  tax) per article may be financed through the funds provided by the DFG. Please note, however, that DFG funding cannot be used to co-finance publication fees  exceeding  the aforementioned amount.</a:t>
            </a:r>
          </a:p>
          <a:p>
            <a:endParaRPr lang="en-US" sz="900" dirty="0"/>
          </a:p>
          <a:p>
            <a:pPr marL="342900" indent="-342900">
              <a:buFont typeface="Arial" panose="020B0604020202020204" pitchFamily="34" charset="0"/>
              <a:buChar char="•"/>
            </a:pPr>
            <a:r>
              <a:rPr lang="en-US" sz="2000" dirty="0"/>
              <a:t>Only  articles in  which a  member  of  the applying  institution is  responsible  as  the "submitting  author"  or  the  "corresponding  author"  for  payment  of  the  publication fees can be funded.</a:t>
            </a:r>
          </a:p>
          <a:p>
            <a:endParaRPr lang="en-US" sz="900" dirty="0"/>
          </a:p>
          <a:p>
            <a:r>
              <a:rPr lang="en-US" sz="1200" dirty="0"/>
              <a:t>Source: </a:t>
            </a:r>
            <a:r>
              <a:rPr lang="en-US" sz="1200" dirty="0">
                <a:hlinkClick r:id="rId2"/>
              </a:rPr>
              <a:t>http://www.dfg.de/formulare/12_20/12_20_en.pdf</a:t>
            </a:r>
            <a:endParaRPr lang="en-US" sz="1200" dirty="0"/>
          </a:p>
        </p:txBody>
      </p:sp>
      <p:sp>
        <p:nvSpPr>
          <p:cNvPr id="4" name="Foliennummernplatzhalter 3"/>
          <p:cNvSpPr>
            <a:spLocks noGrp="1"/>
          </p:cNvSpPr>
          <p:nvPr>
            <p:ph type="sldNum" sz="quarter" idx="11"/>
          </p:nvPr>
        </p:nvSpPr>
        <p:spPr/>
        <p:txBody>
          <a:bodyPr/>
          <a:lstStyle/>
          <a:p>
            <a:fld id="{CE58CB1E-F828-4F11-99E0-327109AF9DA4}" type="slidenum">
              <a:rPr lang="de-DE" smtClean="0"/>
              <a:pPr/>
              <a:t>4</a:t>
            </a:fld>
            <a:endParaRPr lang="de-DE" dirty="0"/>
          </a:p>
        </p:txBody>
      </p:sp>
      <p:sp>
        <p:nvSpPr>
          <p:cNvPr id="7" name="Fußzeilenplatzhalter 4"/>
          <p:cNvSpPr>
            <a:spLocks noGrp="1"/>
          </p:cNvSpPr>
          <p:nvPr>
            <p:ph type="ftr" sz="quarter" idx="12"/>
          </p:nvPr>
        </p:nvSpPr>
        <p:spPr/>
        <p:txBody>
          <a:bodyPr/>
          <a:lstStyle/>
          <a:p>
            <a:r>
              <a:rPr lang="de-DE" dirty="0"/>
              <a:t>Christian Pauls (TUM) | Technical University </a:t>
            </a:r>
            <a:r>
              <a:rPr lang="de-DE" dirty="0" err="1"/>
              <a:t>of</a:t>
            </a:r>
            <a:r>
              <a:rPr lang="de-DE" dirty="0"/>
              <a:t> </a:t>
            </a:r>
            <a:r>
              <a:rPr lang="de-DE" dirty="0" err="1"/>
              <a:t>Munich</a:t>
            </a:r>
            <a:r>
              <a:rPr lang="de-DE" dirty="0"/>
              <a:t>| University Library</a:t>
            </a:r>
            <a:endParaRPr lang="en-US" dirty="0"/>
          </a:p>
        </p:txBody>
      </p:sp>
      <p:sp>
        <p:nvSpPr>
          <p:cNvPr id="3" name="Titel 2"/>
          <p:cNvSpPr>
            <a:spLocks noGrp="1"/>
          </p:cNvSpPr>
          <p:nvPr>
            <p:ph type="title"/>
          </p:nvPr>
        </p:nvSpPr>
        <p:spPr>
          <a:prstGeom prst="rect">
            <a:avLst/>
          </a:prstGeom>
        </p:spPr>
        <p:txBody>
          <a:bodyPr/>
          <a:lstStyle/>
          <a:p>
            <a:r>
              <a:rPr lang="de-DE" sz="3000" smtClean="0"/>
              <a:t>DFG / TU9 </a:t>
            </a:r>
            <a:r>
              <a:rPr lang="de-DE" sz="3000" dirty="0" err="1"/>
              <a:t>Funding</a:t>
            </a:r>
            <a:r>
              <a:rPr lang="de-DE" sz="3000" dirty="0"/>
              <a:t> </a:t>
            </a:r>
            <a:r>
              <a:rPr lang="de-DE" sz="3000" dirty="0" err="1"/>
              <a:t>Conditions</a:t>
            </a:r>
            <a:endParaRPr lang="de-DE" sz="3000" dirty="0"/>
          </a:p>
        </p:txBody>
      </p:sp>
    </p:spTree>
    <p:extLst>
      <p:ext uri="{BB962C8B-B14F-4D97-AF65-F5344CB8AC3E}">
        <p14:creationId xmlns:p14="http://schemas.microsoft.com/office/powerpoint/2010/main" val="743822201"/>
      </p:ext>
    </p:extLst>
  </p:cSld>
  <p:clrMapOvr>
    <a:masterClrMapping/>
  </p:clrMapOvr>
</p:sld>
</file>

<file path=ppt/theme/theme1.xml><?xml version="1.0" encoding="utf-8"?>
<a:theme xmlns:a="http://schemas.openxmlformats.org/drawingml/2006/main" name="160104_TUM_Praesentation_p_v1">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2.xml><?xml version="1.0" encoding="utf-8"?>
<a:theme xmlns:a="http://schemas.openxmlformats.org/drawingml/2006/main" name="Titel 2">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3.xml><?xml version="1.0" encoding="utf-8"?>
<a:theme xmlns:a="http://schemas.openxmlformats.org/drawingml/2006/main" name="Titel 3">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4.xml><?xml version="1.0" encoding="utf-8"?>
<a:theme xmlns:a="http://schemas.openxmlformats.org/drawingml/2006/main" name="Inhalt">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5.xml><?xml version="1.0" encoding="utf-8"?>
<a:theme xmlns:a="http://schemas.openxmlformats.org/drawingml/2006/main" name="Kapiteltrenner blau">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6.xml><?xml version="1.0" encoding="utf-8"?>
<a:theme xmlns:a="http://schemas.openxmlformats.org/drawingml/2006/main" name="Kapiteltrenner schwarz">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theme>
</file>

<file path=ppt/theme/theme7.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TUM_Praesentation_p_v1</Template>
  <TotalTime>0</TotalTime>
  <Words>251</Words>
  <Application>Microsoft Office PowerPoint</Application>
  <PresentationFormat>Bildschirmpräsentation (4:3)</PresentationFormat>
  <Paragraphs>33</Paragraphs>
  <Slides>4</Slides>
  <Notes>1</Notes>
  <HiddenSlides>0</HiddenSlides>
  <MMClips>0</MMClips>
  <ScaleCrop>false</ScaleCrop>
  <HeadingPairs>
    <vt:vector size="6" baseType="variant">
      <vt:variant>
        <vt:lpstr>Design</vt:lpstr>
      </vt:variant>
      <vt:variant>
        <vt:i4>6</vt:i4>
      </vt:variant>
      <vt:variant>
        <vt:lpstr>Eingebettete OLE-Server</vt:lpstr>
      </vt:variant>
      <vt:variant>
        <vt:i4>1</vt:i4>
      </vt:variant>
      <vt:variant>
        <vt:lpstr>Folientitel</vt:lpstr>
      </vt:variant>
      <vt:variant>
        <vt:i4>4</vt:i4>
      </vt:variant>
    </vt:vector>
  </HeadingPairs>
  <TitlesOfParts>
    <vt:vector size="11" baseType="lpstr">
      <vt:lpstr>160104_TUM_Praesentation_p_v1</vt:lpstr>
      <vt:lpstr>Titel 2</vt:lpstr>
      <vt:lpstr>Titel 3</vt:lpstr>
      <vt:lpstr>Inhalt</vt:lpstr>
      <vt:lpstr>Kapiteltrenner blau</vt:lpstr>
      <vt:lpstr>Kapiteltrenner schwarz</vt:lpstr>
      <vt:lpstr>Arbeitsblatt</vt:lpstr>
      <vt:lpstr>The TU9 Discussion Paper on Unified Criteria for OA Publishing Funds</vt:lpstr>
      <vt:lpstr>TU9 Members</vt:lpstr>
      <vt:lpstr>APCs covered by TU9 publications funds (2017)</vt:lpstr>
      <vt:lpstr>DFG / TU9 Funding Conditions</vt:lpstr>
    </vt:vector>
  </TitlesOfParts>
  <Company>Universitaetsbibliothek der TUM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Pauls, Christian</dc:creator>
  <cp:lastModifiedBy>Vortrag</cp:lastModifiedBy>
  <cp:revision>15</cp:revision>
  <cp:lastPrinted>2015-07-30T14:04:45Z</cp:lastPrinted>
  <dcterms:created xsi:type="dcterms:W3CDTF">2018-06-27T05:39:01Z</dcterms:created>
  <dcterms:modified xsi:type="dcterms:W3CDTF">2018-06-29T07:28:02Z</dcterms:modified>
</cp:coreProperties>
</file>